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322" r:id="rId3"/>
    <p:sldId id="300" r:id="rId4"/>
    <p:sldId id="319" r:id="rId5"/>
    <p:sldId id="318" r:id="rId6"/>
    <p:sldId id="277" r:id="rId7"/>
    <p:sldId id="261" r:id="rId8"/>
    <p:sldId id="324" r:id="rId9"/>
    <p:sldId id="313" r:id="rId10"/>
    <p:sldId id="323" r:id="rId11"/>
    <p:sldId id="325" r:id="rId12"/>
    <p:sldId id="280" r:id="rId13"/>
    <p:sldId id="321" r:id="rId14"/>
    <p:sldId id="303" r:id="rId15"/>
    <p:sldId id="304" r:id="rId16"/>
    <p:sldId id="306" r:id="rId17"/>
    <p:sldId id="281" r:id="rId18"/>
    <p:sldId id="326" r:id="rId19"/>
    <p:sldId id="307" r:id="rId20"/>
    <p:sldId id="298" r:id="rId21"/>
    <p:sldId id="289" r:id="rId22"/>
    <p:sldId id="320" r:id="rId23"/>
    <p:sldId id="28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.holmes@lawyersinhouse.com" initials="ch" lastIdx="1" clrIdx="0">
    <p:extLst>
      <p:ext uri="{19B8F6BF-5375-455C-9EA6-DF929625EA0E}">
        <p15:presenceInfo xmlns:p15="http://schemas.microsoft.com/office/powerpoint/2012/main" userId="S::urn:spo:guest#christine.holmes@lawyersinhouse.com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12A66-ED29-C38F-65BA-84D3C4725F75}" v="16" dt="2020-04-08T14:56:02.065"/>
    <p1510:client id="{63027ADA-99F1-AC2B-27F2-0CD98BE7C504}" v="618" dt="2020-04-07T20:55:47.051"/>
    <p1510:client id="{74F33BE8-25BB-7623-994C-936DD1C72680}" v="5" dt="2020-03-20T12:50:06.692"/>
    <p1510:client id="{8AD5614D-137D-CB0E-AB28-4507D5D59C5B}" v="1922" dt="2020-04-08T15:53:08.718"/>
    <p1510:client id="{A448EA3E-5DA7-1BB1-AABF-83A8C24B1A8C}" v="204" dt="2020-04-08T04:10:02.681"/>
    <p1510:client id="{BC1FD8D7-3143-740A-C5EB-AD3ECE7A5028}" v="253" dt="2020-03-20T14:17:13.530"/>
    <p1510:client id="{C7122453-2255-97E9-26A5-2680737C26F1}" v="6" dt="2020-03-19T20:06:28.185"/>
    <p1510:client id="{D8EEC039-788C-3775-4207-0C920DDA6C0C}" v="527" dt="2020-04-07T20:49:21.697"/>
    <p1510:client id="{DE4A6CA3-062D-9168-E52A-37051EA0968A}" v="13" dt="2020-04-06T19:15:40.929"/>
    <p1510:client id="{E2A60162-C744-9BC2-1402-7D30273C05C9}" v="5785" dt="2020-03-20T06:05:13.858"/>
    <p1510:client id="{E2A7112A-7E1C-424D-A723-09C436E47123}" v="2848" dt="2020-04-07T21:32:46.820"/>
    <p1510:client id="{FF50F209-937A-FDB7-11E0-D242080D9274}" v="1555" dt="2020-03-20T16:40:14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h Parkes" userId="S::zach@sprigghr.com::55ddf1e5-cc2e-432d-bf91-97c54d945341" providerId="AD" clId="Web-{BC1FD8D7-3143-740A-C5EB-AD3ECE7A5028}"/>
    <pc:docChg chg="addSld modSld">
      <pc:chgData name="Zach Parkes" userId="S::zach@sprigghr.com::55ddf1e5-cc2e-432d-bf91-97c54d945341" providerId="AD" clId="Web-{BC1FD8D7-3143-740A-C5EB-AD3ECE7A5028}" dt="2020-03-20T14:17:13.530" v="251" actId="1076"/>
      <pc:docMkLst>
        <pc:docMk/>
      </pc:docMkLst>
      <pc:sldChg chg="addSp delSp modSp">
        <pc:chgData name="Zach Parkes" userId="S::zach@sprigghr.com::55ddf1e5-cc2e-432d-bf91-97c54d945341" providerId="AD" clId="Web-{BC1FD8D7-3143-740A-C5EB-AD3ECE7A5028}" dt="2020-03-20T14:17:13.530" v="251" actId="1076"/>
        <pc:sldMkLst>
          <pc:docMk/>
          <pc:sldMk cId="2828768233" sldId="300"/>
        </pc:sldMkLst>
        <pc:spChg chg="mod">
          <ac:chgData name="Zach Parkes" userId="S::zach@sprigghr.com::55ddf1e5-cc2e-432d-bf91-97c54d945341" providerId="AD" clId="Web-{BC1FD8D7-3143-740A-C5EB-AD3ECE7A5028}" dt="2020-03-20T13:34:34.787" v="244" actId="20577"/>
          <ac:spMkLst>
            <pc:docMk/>
            <pc:sldMk cId="2828768233" sldId="300"/>
            <ac:spMk id="3" creationId="{9D56A6D8-F03E-624F-A7FB-0C34810C71A6}"/>
          </ac:spMkLst>
        </pc:spChg>
        <pc:spChg chg="mod">
          <ac:chgData name="Zach Parkes" userId="S::zach@sprigghr.com::55ddf1e5-cc2e-432d-bf91-97c54d945341" providerId="AD" clId="Web-{BC1FD8D7-3143-740A-C5EB-AD3ECE7A5028}" dt="2020-03-20T13:27:13.752" v="69" actId="20577"/>
          <ac:spMkLst>
            <pc:docMk/>
            <pc:sldMk cId="2828768233" sldId="300"/>
            <ac:spMk id="7" creationId="{88B787F4-3D0E-4690-BC8F-FB3424B811C3}"/>
          </ac:spMkLst>
        </pc:spChg>
        <pc:picChg chg="add mod ord">
          <ac:chgData name="Zach Parkes" userId="S::zach@sprigghr.com::55ddf1e5-cc2e-432d-bf91-97c54d945341" providerId="AD" clId="Web-{BC1FD8D7-3143-740A-C5EB-AD3ECE7A5028}" dt="2020-03-20T14:17:10.327" v="250" actId="1076"/>
          <ac:picMkLst>
            <pc:docMk/>
            <pc:sldMk cId="2828768233" sldId="300"/>
            <ac:picMk id="2" creationId="{5BBBB5B3-064B-4866-959D-95AEDD00FBC7}"/>
          </ac:picMkLst>
        </pc:picChg>
        <pc:picChg chg="del">
          <ac:chgData name="Zach Parkes" userId="S::zach@sprigghr.com::55ddf1e5-cc2e-432d-bf91-97c54d945341" providerId="AD" clId="Web-{BC1FD8D7-3143-740A-C5EB-AD3ECE7A5028}" dt="2020-03-20T13:27:21.627" v="75"/>
          <ac:picMkLst>
            <pc:docMk/>
            <pc:sldMk cId="2828768233" sldId="300"/>
            <ac:picMk id="14" creationId="{9DBB45DA-6A56-4648-B8DC-3231446BAEAF}"/>
          </ac:picMkLst>
        </pc:picChg>
        <pc:picChg chg="del">
          <ac:chgData name="Zach Parkes" userId="S::zach@sprigghr.com::55ddf1e5-cc2e-432d-bf91-97c54d945341" providerId="AD" clId="Web-{BC1FD8D7-3143-740A-C5EB-AD3ECE7A5028}" dt="2020-03-20T13:27:22.924" v="77"/>
          <ac:picMkLst>
            <pc:docMk/>
            <pc:sldMk cId="2828768233" sldId="300"/>
            <ac:picMk id="17" creationId="{85187BEF-0166-4D39-81CA-F17AA8D4691E}"/>
          </ac:picMkLst>
        </pc:picChg>
        <pc:picChg chg="del">
          <ac:chgData name="Zach Parkes" userId="S::zach@sprigghr.com::55ddf1e5-cc2e-432d-bf91-97c54d945341" providerId="AD" clId="Web-{BC1FD8D7-3143-740A-C5EB-AD3ECE7A5028}" dt="2020-03-20T13:27:22.221" v="76"/>
          <ac:picMkLst>
            <pc:docMk/>
            <pc:sldMk cId="2828768233" sldId="300"/>
            <ac:picMk id="23" creationId="{84FE39A4-F9E5-4F4A-A6DD-3BBAF120FC14}"/>
          </ac:picMkLst>
        </pc:picChg>
        <pc:cxnChg chg="del mod">
          <ac:chgData name="Zach Parkes" userId="S::zach@sprigghr.com::55ddf1e5-cc2e-432d-bf91-97c54d945341" providerId="AD" clId="Web-{BC1FD8D7-3143-740A-C5EB-AD3ECE7A5028}" dt="2020-03-20T14:13:58.493" v="247"/>
          <ac:cxnSpMkLst>
            <pc:docMk/>
            <pc:sldMk cId="2828768233" sldId="300"/>
            <ac:cxnSpMk id="19" creationId="{A3A6AA4D-53D6-4E35-9A8D-057D78446977}"/>
          </ac:cxnSpMkLst>
        </pc:cxnChg>
        <pc:cxnChg chg="mod">
          <ac:chgData name="Zach Parkes" userId="S::zach@sprigghr.com::55ddf1e5-cc2e-432d-bf91-97c54d945341" providerId="AD" clId="Web-{BC1FD8D7-3143-740A-C5EB-AD3ECE7A5028}" dt="2020-03-20T14:17:13.530" v="251" actId="1076"/>
          <ac:cxnSpMkLst>
            <pc:docMk/>
            <pc:sldMk cId="2828768233" sldId="300"/>
            <ac:cxnSpMk id="22" creationId="{8D5ADDAB-E091-45D9-9C02-CD55A10BE16C}"/>
          </ac:cxnSpMkLst>
        </pc:cxnChg>
      </pc:sldChg>
      <pc:sldChg chg="add replId">
        <pc:chgData name="Zach Parkes" userId="S::zach@sprigghr.com::55ddf1e5-cc2e-432d-bf91-97c54d945341" providerId="AD" clId="Web-{BC1FD8D7-3143-740A-C5EB-AD3ECE7A5028}" dt="2020-03-20T13:24:10.938" v="0"/>
        <pc:sldMkLst>
          <pc:docMk/>
          <pc:sldMk cId="1439185210" sldId="319"/>
        </pc:sldMkLst>
      </pc:sldChg>
    </pc:docChg>
  </pc:docChgLst>
  <pc:docChgLst>
    <pc:chgData name="Zach Parkes" userId="S::zach@sprigghr.com::55ddf1e5-cc2e-432d-bf91-97c54d945341" providerId="AD" clId="Web-{27712A66-ED29-C38F-65BA-84D3C4725F75}"/>
    <pc:docChg chg="modSld">
      <pc:chgData name="Zach Parkes" userId="S::zach@sprigghr.com::55ddf1e5-cc2e-432d-bf91-97c54d945341" providerId="AD" clId="Web-{27712A66-ED29-C38F-65BA-84D3C4725F75}" dt="2020-04-08T14:56:02.065" v="15" actId="20577"/>
      <pc:docMkLst>
        <pc:docMk/>
      </pc:docMkLst>
      <pc:sldChg chg="modSp">
        <pc:chgData name="Zach Parkes" userId="S::zach@sprigghr.com::55ddf1e5-cc2e-432d-bf91-97c54d945341" providerId="AD" clId="Web-{27712A66-ED29-C38F-65BA-84D3C4725F75}" dt="2020-04-08T14:56:00.784" v="13" actId="20577"/>
        <pc:sldMkLst>
          <pc:docMk/>
          <pc:sldMk cId="807630762" sldId="297"/>
        </pc:sldMkLst>
        <pc:spChg chg="mod">
          <ac:chgData name="Zach Parkes" userId="S::zach@sprigghr.com::55ddf1e5-cc2e-432d-bf91-97c54d945341" providerId="AD" clId="Web-{27712A66-ED29-C38F-65BA-84D3C4725F75}" dt="2020-04-08T14:56:00.784" v="13" actId="20577"/>
          <ac:spMkLst>
            <pc:docMk/>
            <pc:sldMk cId="807630762" sldId="297"/>
            <ac:spMk id="3" creationId="{EE7C6622-0376-D545-987A-CAF1AA225DC7}"/>
          </ac:spMkLst>
        </pc:spChg>
      </pc:sldChg>
      <pc:sldChg chg="modSp">
        <pc:chgData name="Zach Parkes" userId="S::zach@sprigghr.com::55ddf1e5-cc2e-432d-bf91-97c54d945341" providerId="AD" clId="Web-{27712A66-ED29-C38F-65BA-84D3C4725F75}" dt="2020-04-08T14:30:15.086" v="0" actId="20577"/>
        <pc:sldMkLst>
          <pc:docMk/>
          <pc:sldMk cId="2665540202" sldId="318"/>
        </pc:sldMkLst>
        <pc:spChg chg="mod">
          <ac:chgData name="Zach Parkes" userId="S::zach@sprigghr.com::55ddf1e5-cc2e-432d-bf91-97c54d945341" providerId="AD" clId="Web-{27712A66-ED29-C38F-65BA-84D3C4725F75}" dt="2020-04-08T14:30:15.086" v="0" actId="20577"/>
          <ac:spMkLst>
            <pc:docMk/>
            <pc:sldMk cId="2665540202" sldId="318"/>
            <ac:spMk id="3" creationId="{9D56A6D8-F03E-624F-A7FB-0C34810C71A6}"/>
          </ac:spMkLst>
        </pc:spChg>
      </pc:sldChg>
    </pc:docChg>
  </pc:docChgLst>
  <pc:docChgLst>
    <pc:chgData name="Jilaine Parkes" userId="S::jparkes@sprigghr.com::bf0c677c-cfb2-4de5-b655-61c7997a25e7" providerId="AD" clId="Web-{8AD5614D-137D-CB0E-AB28-4507D5D59C5B}"/>
    <pc:docChg chg="addSld delSld modSld sldOrd">
      <pc:chgData name="Jilaine Parkes" userId="S::jparkes@sprigghr.com::bf0c677c-cfb2-4de5-b655-61c7997a25e7" providerId="AD" clId="Web-{8AD5614D-137D-CB0E-AB28-4507D5D59C5B}" dt="2020-04-08T15:53:08.718" v="1902" actId="20577"/>
      <pc:docMkLst>
        <pc:docMk/>
      </pc:docMkLst>
      <pc:sldChg chg="modSp">
        <pc:chgData name="Jilaine Parkes" userId="S::jparkes@sprigghr.com::bf0c677c-cfb2-4de5-b655-61c7997a25e7" providerId="AD" clId="Web-{8AD5614D-137D-CB0E-AB28-4507D5D59C5B}" dt="2020-04-08T11:41:15.153" v="422" actId="20577"/>
        <pc:sldMkLst>
          <pc:docMk/>
          <pc:sldMk cId="548184914" sldId="261"/>
        </pc:sldMkLst>
        <pc:spChg chg="mod">
          <ac:chgData name="Jilaine Parkes" userId="S::jparkes@sprigghr.com::bf0c677c-cfb2-4de5-b655-61c7997a25e7" providerId="AD" clId="Web-{8AD5614D-137D-CB0E-AB28-4507D5D59C5B}" dt="2020-04-08T11:41:15.153" v="422" actId="20577"/>
          <ac:spMkLst>
            <pc:docMk/>
            <pc:sldMk cId="548184914" sldId="261"/>
            <ac:spMk id="6" creationId="{97925931-4CDA-FE40-8DEA-5A024773FFB4}"/>
          </ac:spMkLst>
        </pc:spChg>
      </pc:sldChg>
      <pc:sldChg chg="modSp">
        <pc:chgData name="Jilaine Parkes" userId="S::jparkes@sprigghr.com::bf0c677c-cfb2-4de5-b655-61c7997a25e7" providerId="AD" clId="Web-{8AD5614D-137D-CB0E-AB28-4507D5D59C5B}" dt="2020-04-08T14:53:41.339" v="1805" actId="20577"/>
        <pc:sldMkLst>
          <pc:docMk/>
          <pc:sldMk cId="3181800586" sldId="277"/>
        </pc:sldMkLst>
        <pc:spChg chg="mod">
          <ac:chgData name="Jilaine Parkes" userId="S::jparkes@sprigghr.com::bf0c677c-cfb2-4de5-b655-61c7997a25e7" providerId="AD" clId="Web-{8AD5614D-137D-CB0E-AB28-4507D5D59C5B}" dt="2020-04-08T14:53:41.339" v="1805" actId="20577"/>
          <ac:spMkLst>
            <pc:docMk/>
            <pc:sldMk cId="3181800586" sldId="277"/>
            <ac:spMk id="3" creationId="{9D56A6D8-F03E-624F-A7FB-0C34810C71A6}"/>
          </ac:spMkLst>
        </pc:spChg>
      </pc:sldChg>
      <pc:sldChg chg="addSp delSp modSp del">
        <pc:chgData name="Jilaine Parkes" userId="S::jparkes@sprigghr.com::bf0c677c-cfb2-4de5-b655-61c7997a25e7" providerId="AD" clId="Web-{8AD5614D-137D-CB0E-AB28-4507D5D59C5B}" dt="2020-04-08T14:52:36.823" v="1789"/>
        <pc:sldMkLst>
          <pc:docMk/>
          <pc:sldMk cId="3394024432" sldId="279"/>
        </pc:sldMkLst>
        <pc:spChg chg="del mod">
          <ac:chgData name="Jilaine Parkes" userId="S::jparkes@sprigghr.com::bf0c677c-cfb2-4de5-b655-61c7997a25e7" providerId="AD" clId="Web-{8AD5614D-137D-CB0E-AB28-4507D5D59C5B}" dt="2020-04-08T14:51:16.308" v="1699"/>
          <ac:spMkLst>
            <pc:docMk/>
            <pc:sldMk cId="3394024432" sldId="279"/>
            <ac:spMk id="3" creationId="{B39D70C1-DF68-2643-8919-94CE9A824563}"/>
          </ac:spMkLst>
        </pc:spChg>
        <pc:spChg chg="add mod">
          <ac:chgData name="Jilaine Parkes" userId="S::jparkes@sprigghr.com::bf0c677c-cfb2-4de5-b655-61c7997a25e7" providerId="AD" clId="Web-{8AD5614D-137D-CB0E-AB28-4507D5D59C5B}" dt="2020-04-08T14:51:16.308" v="1699"/>
          <ac:spMkLst>
            <pc:docMk/>
            <pc:sldMk cId="3394024432" sldId="279"/>
            <ac:spMk id="8" creationId="{8244B56F-0DFE-48E4-96A8-4A85E37466CD}"/>
          </ac:spMkLst>
        </pc:spChg>
        <pc:picChg chg="add mod">
          <ac:chgData name="Jilaine Parkes" userId="S::jparkes@sprigghr.com::bf0c677c-cfb2-4de5-b655-61c7997a25e7" providerId="AD" clId="Web-{8AD5614D-137D-CB0E-AB28-4507D5D59C5B}" dt="2020-04-08T12:19:10.880" v="1099" actId="1076"/>
          <ac:picMkLst>
            <pc:docMk/>
            <pc:sldMk cId="3394024432" sldId="279"/>
            <ac:picMk id="2" creationId="{3D381C17-E4A5-4CB4-ACCD-DB8390AC1291}"/>
          </ac:picMkLst>
        </pc:picChg>
      </pc:sldChg>
      <pc:sldChg chg="addSp delSp modSp">
        <pc:chgData name="Jilaine Parkes" userId="S::jparkes@sprigghr.com::bf0c677c-cfb2-4de5-b655-61c7997a25e7" providerId="AD" clId="Web-{8AD5614D-137D-CB0E-AB28-4507D5D59C5B}" dt="2020-04-08T14:52:23.401" v="1786" actId="20577"/>
        <pc:sldMkLst>
          <pc:docMk/>
          <pc:sldMk cId="371022499" sldId="280"/>
        </pc:sldMkLst>
        <pc:spChg chg="mod">
          <ac:chgData name="Jilaine Parkes" userId="S::jparkes@sprigghr.com::bf0c677c-cfb2-4de5-b655-61c7997a25e7" providerId="AD" clId="Web-{8AD5614D-137D-CB0E-AB28-4507D5D59C5B}" dt="2020-04-08T14:52:08.698" v="1729" actId="20577"/>
          <ac:spMkLst>
            <pc:docMk/>
            <pc:sldMk cId="371022499" sldId="280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4:50:46.026" v="1688" actId="20577"/>
          <ac:spMkLst>
            <pc:docMk/>
            <pc:sldMk cId="371022499" sldId="280"/>
            <ac:spMk id="5" creationId="{B9376C48-5FE8-1848-B3A5-95F68F243C65}"/>
          </ac:spMkLst>
        </pc:spChg>
        <pc:spChg chg="add del mod">
          <ac:chgData name="Jilaine Parkes" userId="S::jparkes@sprigghr.com::bf0c677c-cfb2-4de5-b655-61c7997a25e7" providerId="AD" clId="Web-{8AD5614D-137D-CB0E-AB28-4507D5D59C5B}" dt="2020-04-08T14:51:42.448" v="1705"/>
          <ac:spMkLst>
            <pc:docMk/>
            <pc:sldMk cId="371022499" sldId="280"/>
            <ac:spMk id="7" creationId="{66903291-DDC5-46E7-B2C2-759EB44FA279}"/>
          </ac:spMkLst>
        </pc:spChg>
        <pc:spChg chg="add mod">
          <ac:chgData name="Jilaine Parkes" userId="S::jparkes@sprigghr.com::bf0c677c-cfb2-4de5-b655-61c7997a25e7" providerId="AD" clId="Web-{8AD5614D-137D-CB0E-AB28-4507D5D59C5B}" dt="2020-04-08T14:52:23.401" v="1786" actId="20577"/>
          <ac:spMkLst>
            <pc:docMk/>
            <pc:sldMk cId="371022499" sldId="280"/>
            <ac:spMk id="8" creationId="{66903291-DDC5-46E7-B2C2-759EB44FA279}"/>
          </ac:spMkLst>
        </pc:spChg>
        <pc:picChg chg="add">
          <ac:chgData name="Jilaine Parkes" userId="S::jparkes@sprigghr.com::bf0c677c-cfb2-4de5-b655-61c7997a25e7" providerId="AD" clId="Web-{8AD5614D-137D-CB0E-AB28-4507D5D59C5B}" dt="2020-04-08T12:18:53.505" v="1097"/>
          <ac:picMkLst>
            <pc:docMk/>
            <pc:sldMk cId="371022499" sldId="280"/>
            <ac:picMk id="2" creationId="{C4B6721B-94BD-4072-A93A-E76802FA96F6}"/>
          </ac:picMkLst>
        </pc:picChg>
      </pc:sldChg>
      <pc:sldChg chg="addSp modSp">
        <pc:chgData name="Jilaine Parkes" userId="S::jparkes@sprigghr.com::bf0c677c-cfb2-4de5-b655-61c7997a25e7" providerId="AD" clId="Web-{8AD5614D-137D-CB0E-AB28-4507D5D59C5B}" dt="2020-04-08T15:16:37.308" v="1830" actId="20577"/>
        <pc:sldMkLst>
          <pc:docMk/>
          <pc:sldMk cId="2631918944" sldId="281"/>
        </pc:sldMkLst>
        <pc:spChg chg="mod">
          <ac:chgData name="Jilaine Parkes" userId="S::jparkes@sprigghr.com::bf0c677c-cfb2-4de5-b655-61c7997a25e7" providerId="AD" clId="Web-{8AD5614D-137D-CB0E-AB28-4507D5D59C5B}" dt="2020-04-08T15:16:37.308" v="1830" actId="20577"/>
          <ac:spMkLst>
            <pc:docMk/>
            <pc:sldMk cId="2631918944" sldId="281"/>
            <ac:spMk id="7" creationId="{C2175D0B-CEF5-C041-A79E-BAC7D01A0B75}"/>
          </ac:spMkLst>
        </pc:spChg>
        <pc:picChg chg="add">
          <ac:chgData name="Jilaine Parkes" userId="S::jparkes@sprigghr.com::bf0c677c-cfb2-4de5-b655-61c7997a25e7" providerId="AD" clId="Web-{8AD5614D-137D-CB0E-AB28-4507D5D59C5B}" dt="2020-04-08T13:00:19.927" v="1170"/>
          <ac:picMkLst>
            <pc:docMk/>
            <pc:sldMk cId="2631918944" sldId="281"/>
            <ac:picMk id="2" creationId="{48CE2491-FC43-4096-B3D2-098F76F66BC6}"/>
          </ac:picMkLst>
        </pc:picChg>
      </pc:sldChg>
      <pc:sldChg chg="modSp">
        <pc:chgData name="Jilaine Parkes" userId="S::jparkes@sprigghr.com::bf0c677c-cfb2-4de5-b655-61c7997a25e7" providerId="AD" clId="Web-{8AD5614D-137D-CB0E-AB28-4507D5D59C5B}" dt="2020-04-08T15:53:01.139" v="1900" actId="20577"/>
        <pc:sldMkLst>
          <pc:docMk/>
          <pc:sldMk cId="71681394" sldId="288"/>
        </pc:sldMkLst>
        <pc:spChg chg="mod">
          <ac:chgData name="Jilaine Parkes" userId="S::jparkes@sprigghr.com::bf0c677c-cfb2-4de5-b655-61c7997a25e7" providerId="AD" clId="Web-{8AD5614D-137D-CB0E-AB28-4507D5D59C5B}" dt="2020-04-08T15:53:01.139" v="1900" actId="20577"/>
          <ac:spMkLst>
            <pc:docMk/>
            <pc:sldMk cId="71681394" sldId="288"/>
            <ac:spMk id="17" creationId="{DFC097F9-A077-4588-BDC7-61405CA0972A}"/>
          </ac:spMkLst>
        </pc:spChg>
      </pc:sldChg>
      <pc:sldChg chg="modSp">
        <pc:chgData name="Jilaine Parkes" userId="S::jparkes@sprigghr.com::bf0c677c-cfb2-4de5-b655-61c7997a25e7" providerId="AD" clId="Web-{8AD5614D-137D-CB0E-AB28-4507D5D59C5B}" dt="2020-04-08T15:49:29.466" v="1896" actId="20577"/>
        <pc:sldMkLst>
          <pc:docMk/>
          <pc:sldMk cId="3443855023" sldId="289"/>
        </pc:sldMkLst>
        <pc:spChg chg="mod">
          <ac:chgData name="Jilaine Parkes" userId="S::jparkes@sprigghr.com::bf0c677c-cfb2-4de5-b655-61c7997a25e7" providerId="AD" clId="Web-{8AD5614D-137D-CB0E-AB28-4507D5D59C5B}" dt="2020-04-08T15:49:29.466" v="1896" actId="20577"/>
          <ac:spMkLst>
            <pc:docMk/>
            <pc:sldMk cId="3443855023" sldId="289"/>
            <ac:spMk id="10" creationId="{26FA6EE4-3A64-D644-B4FB-8A912BB10370}"/>
          </ac:spMkLst>
        </pc:spChg>
      </pc:sldChg>
      <pc:sldChg chg="del">
        <pc:chgData name="Jilaine Parkes" userId="S::jparkes@sprigghr.com::bf0c677c-cfb2-4de5-b655-61c7997a25e7" providerId="AD" clId="Web-{8AD5614D-137D-CB0E-AB28-4507D5D59C5B}" dt="2020-04-08T15:52:46.202" v="1899"/>
        <pc:sldMkLst>
          <pc:docMk/>
          <pc:sldMk cId="807630762" sldId="297"/>
        </pc:sldMkLst>
      </pc:sldChg>
      <pc:sldChg chg="modSp">
        <pc:chgData name="Jilaine Parkes" userId="S::jparkes@sprigghr.com::bf0c677c-cfb2-4de5-b655-61c7997a25e7" providerId="AD" clId="Web-{8AD5614D-137D-CB0E-AB28-4507D5D59C5B}" dt="2020-04-08T13:24:26.743" v="1265" actId="20577"/>
        <pc:sldMkLst>
          <pc:docMk/>
          <pc:sldMk cId="2667494209" sldId="298"/>
        </pc:sldMkLst>
        <pc:spChg chg="mod">
          <ac:chgData name="Jilaine Parkes" userId="S::jparkes@sprigghr.com::bf0c677c-cfb2-4de5-b655-61c7997a25e7" providerId="AD" clId="Web-{8AD5614D-137D-CB0E-AB28-4507D5D59C5B}" dt="2020-04-08T13:24:26.743" v="1265" actId="20577"/>
          <ac:spMkLst>
            <pc:docMk/>
            <pc:sldMk cId="2667494209" sldId="298"/>
            <ac:spMk id="3" creationId="{C3306797-FF83-004F-B212-2EF5EB12B206}"/>
          </ac:spMkLst>
        </pc:spChg>
      </pc:sldChg>
      <pc:sldChg chg="modSp">
        <pc:chgData name="Jilaine Parkes" userId="S::jparkes@sprigghr.com::bf0c677c-cfb2-4de5-b655-61c7997a25e7" providerId="AD" clId="Web-{8AD5614D-137D-CB0E-AB28-4507D5D59C5B}" dt="2020-04-08T13:32:41.790" v="1268" actId="20577"/>
        <pc:sldMkLst>
          <pc:docMk/>
          <pc:sldMk cId="572925485" sldId="301"/>
        </pc:sldMkLst>
        <pc:spChg chg="mod">
          <ac:chgData name="Jilaine Parkes" userId="S::jparkes@sprigghr.com::bf0c677c-cfb2-4de5-b655-61c7997a25e7" providerId="AD" clId="Web-{8AD5614D-137D-CB0E-AB28-4507D5D59C5B}" dt="2020-04-08T13:32:41.790" v="1268" actId="20577"/>
          <ac:spMkLst>
            <pc:docMk/>
            <pc:sldMk cId="572925485" sldId="301"/>
            <ac:spMk id="2" creationId="{52D54255-D6CE-AF4D-AAB9-201F242320F7}"/>
          </ac:spMkLst>
        </pc:spChg>
      </pc:sldChg>
      <pc:sldChg chg="addSp modSp">
        <pc:chgData name="Jilaine Parkes" userId="S::jparkes@sprigghr.com::bf0c677c-cfb2-4de5-b655-61c7997a25e7" providerId="AD" clId="Web-{8AD5614D-137D-CB0E-AB28-4507D5D59C5B}" dt="2020-04-08T15:02:22.964" v="1810" actId="20577"/>
        <pc:sldMkLst>
          <pc:docMk/>
          <pc:sldMk cId="2969347775" sldId="303"/>
        </pc:sldMkLst>
        <pc:spChg chg="mod">
          <ac:chgData name="Jilaine Parkes" userId="S::jparkes@sprigghr.com::bf0c677c-cfb2-4de5-b655-61c7997a25e7" providerId="AD" clId="Web-{8AD5614D-137D-CB0E-AB28-4507D5D59C5B}" dt="2020-04-08T15:02:22.964" v="1810" actId="20577"/>
          <ac:spMkLst>
            <pc:docMk/>
            <pc:sldMk cId="2969347775" sldId="303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2:59:48.130" v="1169" actId="1076"/>
          <ac:spMkLst>
            <pc:docMk/>
            <pc:sldMk cId="2969347775" sldId="303"/>
            <ac:spMk id="5" creationId="{B9376C48-5FE8-1848-B3A5-95F68F243C65}"/>
          </ac:spMkLst>
        </pc:spChg>
        <pc:picChg chg="add">
          <ac:chgData name="Jilaine Parkes" userId="S::jparkes@sprigghr.com::bf0c677c-cfb2-4de5-b655-61c7997a25e7" providerId="AD" clId="Web-{8AD5614D-137D-CB0E-AB28-4507D5D59C5B}" dt="2020-04-08T12:19:32.036" v="1101"/>
          <ac:picMkLst>
            <pc:docMk/>
            <pc:sldMk cId="2969347775" sldId="303"/>
            <ac:picMk id="2" creationId="{1A37E6F1-5E20-4AF4-8AA4-0C04D598160A}"/>
          </ac:picMkLst>
        </pc:picChg>
      </pc:sldChg>
      <pc:sldChg chg="addSp">
        <pc:chgData name="Jilaine Parkes" userId="S::jparkes@sprigghr.com::bf0c677c-cfb2-4de5-b655-61c7997a25e7" providerId="AD" clId="Web-{8AD5614D-137D-CB0E-AB28-4507D5D59C5B}" dt="2020-04-08T12:19:42.427" v="1102"/>
        <pc:sldMkLst>
          <pc:docMk/>
          <pc:sldMk cId="2094446042" sldId="304"/>
        </pc:sldMkLst>
        <pc:picChg chg="add">
          <ac:chgData name="Jilaine Parkes" userId="S::jparkes@sprigghr.com::bf0c677c-cfb2-4de5-b655-61c7997a25e7" providerId="AD" clId="Web-{8AD5614D-137D-CB0E-AB28-4507D5D59C5B}" dt="2020-04-08T12:19:42.427" v="1102"/>
          <ac:picMkLst>
            <pc:docMk/>
            <pc:sldMk cId="2094446042" sldId="304"/>
            <ac:picMk id="2" creationId="{9892E52B-E2BA-43C5-92E2-495DF1190CA0}"/>
          </ac:picMkLst>
        </pc:picChg>
      </pc:sldChg>
      <pc:sldChg chg="modSp">
        <pc:chgData name="Jilaine Parkes" userId="S::jparkes@sprigghr.com::bf0c677c-cfb2-4de5-b655-61c7997a25e7" providerId="AD" clId="Web-{8AD5614D-137D-CB0E-AB28-4507D5D59C5B}" dt="2020-04-08T13:34:29.181" v="1272"/>
        <pc:sldMkLst>
          <pc:docMk/>
          <pc:sldMk cId="399817603" sldId="306"/>
        </pc:sldMkLst>
        <pc:spChg chg="mod">
          <ac:chgData name="Jilaine Parkes" userId="S::jparkes@sprigghr.com::bf0c677c-cfb2-4de5-b655-61c7997a25e7" providerId="AD" clId="Web-{8AD5614D-137D-CB0E-AB28-4507D5D59C5B}" dt="2020-04-08T12:19:54.348" v="1104" actId="1076"/>
          <ac:spMkLst>
            <pc:docMk/>
            <pc:sldMk cId="399817603" sldId="306"/>
            <ac:spMk id="2" creationId="{C8BF5A7B-5AD7-4A56-930B-02D433BF2BC8}"/>
          </ac:spMkLst>
        </pc:spChg>
        <pc:spChg chg="mod">
          <ac:chgData name="Jilaine Parkes" userId="S::jparkes@sprigghr.com::bf0c677c-cfb2-4de5-b655-61c7997a25e7" providerId="AD" clId="Web-{8AD5614D-137D-CB0E-AB28-4507D5D59C5B}" dt="2020-04-08T13:34:29.181" v="1272"/>
          <ac:spMkLst>
            <pc:docMk/>
            <pc:sldMk cId="399817603" sldId="306"/>
            <ac:spMk id="3" creationId="{F6135B56-443E-469D-A74B-407F884D671D}"/>
          </ac:spMkLst>
        </pc:spChg>
      </pc:sldChg>
      <pc:sldChg chg="addSp modSp ord">
        <pc:chgData name="Jilaine Parkes" userId="S::jparkes@sprigghr.com::bf0c677c-cfb2-4de5-b655-61c7997a25e7" providerId="AD" clId="Web-{8AD5614D-137D-CB0E-AB28-4507D5D59C5B}" dt="2020-04-08T13:54:24.291" v="1634" actId="20577"/>
        <pc:sldMkLst>
          <pc:docMk/>
          <pc:sldMk cId="2370776133" sldId="313"/>
        </pc:sldMkLst>
        <pc:spChg chg="mod">
          <ac:chgData name="Jilaine Parkes" userId="S::jparkes@sprigghr.com::bf0c677c-cfb2-4de5-b655-61c7997a25e7" providerId="AD" clId="Web-{8AD5614D-137D-CB0E-AB28-4507D5D59C5B}" dt="2020-04-08T13:54:24.291" v="1634" actId="20577"/>
          <ac:spMkLst>
            <pc:docMk/>
            <pc:sldMk cId="2370776133" sldId="313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1:56:04.244" v="920" actId="20577"/>
          <ac:spMkLst>
            <pc:docMk/>
            <pc:sldMk cId="2370776133" sldId="313"/>
            <ac:spMk id="6" creationId="{97925931-4CDA-FE40-8DEA-5A024773FFB4}"/>
          </ac:spMkLst>
        </pc:spChg>
        <pc:picChg chg="add">
          <ac:chgData name="Jilaine Parkes" userId="S::jparkes@sprigghr.com::bf0c677c-cfb2-4de5-b655-61c7997a25e7" providerId="AD" clId="Web-{8AD5614D-137D-CB0E-AB28-4507D5D59C5B}" dt="2020-04-08T11:26:21.079" v="117"/>
          <ac:picMkLst>
            <pc:docMk/>
            <pc:sldMk cId="2370776133" sldId="313"/>
            <ac:picMk id="2" creationId="{49A2301D-82D3-4E4F-86AF-5653950A9AF7}"/>
          </ac:picMkLst>
        </pc:picChg>
      </pc:sldChg>
      <pc:sldChg chg="modSp">
        <pc:chgData name="Jilaine Parkes" userId="S::jparkes@sprigghr.com::bf0c677c-cfb2-4de5-b655-61c7997a25e7" providerId="AD" clId="Web-{8AD5614D-137D-CB0E-AB28-4507D5D59C5B}" dt="2020-04-08T14:30:42.588" v="1647" actId="1076"/>
        <pc:sldMkLst>
          <pc:docMk/>
          <pc:sldMk cId="2665540202" sldId="318"/>
        </pc:sldMkLst>
        <pc:spChg chg="mod">
          <ac:chgData name="Jilaine Parkes" userId="S::jparkes@sprigghr.com::bf0c677c-cfb2-4de5-b655-61c7997a25e7" providerId="AD" clId="Web-{8AD5614D-137D-CB0E-AB28-4507D5D59C5B}" dt="2020-04-08T14:30:42.588" v="1647" actId="1076"/>
          <ac:spMkLst>
            <pc:docMk/>
            <pc:sldMk cId="2665540202" sldId="318"/>
            <ac:spMk id="3" creationId="{9D56A6D8-F03E-624F-A7FB-0C34810C71A6}"/>
          </ac:spMkLst>
        </pc:spChg>
      </pc:sldChg>
      <pc:sldChg chg="addSp modSp">
        <pc:chgData name="Jilaine Parkes" userId="S::jparkes@sprigghr.com::bf0c677c-cfb2-4de5-b655-61c7997a25e7" providerId="AD" clId="Web-{8AD5614D-137D-CB0E-AB28-4507D5D59C5B}" dt="2020-04-08T14:54:49.573" v="1809" actId="1076"/>
        <pc:sldMkLst>
          <pc:docMk/>
          <pc:sldMk cId="2471038547" sldId="321"/>
        </pc:sldMkLst>
        <pc:spChg chg="mod">
          <ac:chgData name="Jilaine Parkes" userId="S::jparkes@sprigghr.com::bf0c677c-cfb2-4de5-b655-61c7997a25e7" providerId="AD" clId="Web-{8AD5614D-137D-CB0E-AB28-4507D5D59C5B}" dt="2020-04-08T14:54:49.573" v="1809" actId="1076"/>
          <ac:spMkLst>
            <pc:docMk/>
            <pc:sldMk cId="2471038547" sldId="321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3:22:44.055" v="1220" actId="20577"/>
          <ac:spMkLst>
            <pc:docMk/>
            <pc:sldMk cId="2471038547" sldId="321"/>
            <ac:spMk id="5" creationId="{B9376C48-5FE8-1848-B3A5-95F68F243C65}"/>
          </ac:spMkLst>
        </pc:spChg>
        <pc:picChg chg="add">
          <ac:chgData name="Jilaine Parkes" userId="S::jparkes@sprigghr.com::bf0c677c-cfb2-4de5-b655-61c7997a25e7" providerId="AD" clId="Web-{8AD5614D-137D-CB0E-AB28-4507D5D59C5B}" dt="2020-04-08T12:19:21.333" v="1100"/>
          <ac:picMkLst>
            <pc:docMk/>
            <pc:sldMk cId="2471038547" sldId="321"/>
            <ac:picMk id="2" creationId="{DA6421DF-610E-4DCC-902C-C28AE76A9B90}"/>
          </ac:picMkLst>
        </pc:picChg>
      </pc:sldChg>
      <pc:sldChg chg="addSp modSp add replId">
        <pc:chgData name="Jilaine Parkes" userId="S::jparkes@sprigghr.com::bf0c677c-cfb2-4de5-b655-61c7997a25e7" providerId="AD" clId="Web-{8AD5614D-137D-CB0E-AB28-4507D5D59C5B}" dt="2020-04-08T14:37:28.026" v="1654" actId="20577"/>
        <pc:sldMkLst>
          <pc:docMk/>
          <pc:sldMk cId="1449535198" sldId="323"/>
        </pc:sldMkLst>
        <pc:spChg chg="mod">
          <ac:chgData name="Jilaine Parkes" userId="S::jparkes@sprigghr.com::bf0c677c-cfb2-4de5-b655-61c7997a25e7" providerId="AD" clId="Web-{8AD5614D-137D-CB0E-AB28-4507D5D59C5B}" dt="2020-04-08T14:37:28.026" v="1654" actId="20577"/>
          <ac:spMkLst>
            <pc:docMk/>
            <pc:sldMk cId="1449535198" sldId="323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1:57:15.947" v="923" actId="20577"/>
          <ac:spMkLst>
            <pc:docMk/>
            <pc:sldMk cId="1449535198" sldId="323"/>
            <ac:spMk id="6" creationId="{97925931-4CDA-FE40-8DEA-5A024773FFB4}"/>
          </ac:spMkLst>
        </pc:spChg>
        <pc:picChg chg="add">
          <ac:chgData name="Jilaine Parkes" userId="S::jparkes@sprigghr.com::bf0c677c-cfb2-4de5-b655-61c7997a25e7" providerId="AD" clId="Web-{8AD5614D-137D-CB0E-AB28-4507D5D59C5B}" dt="2020-04-08T11:26:25.329" v="118"/>
          <ac:picMkLst>
            <pc:docMk/>
            <pc:sldMk cId="1449535198" sldId="323"/>
            <ac:picMk id="2" creationId="{77216649-F3DC-4351-9B5D-BF4545F21F12}"/>
          </ac:picMkLst>
        </pc:picChg>
      </pc:sldChg>
      <pc:sldChg chg="modSp add replId">
        <pc:chgData name="Jilaine Parkes" userId="S::jparkes@sprigghr.com::bf0c677c-cfb2-4de5-b655-61c7997a25e7" providerId="AD" clId="Web-{8AD5614D-137D-CB0E-AB28-4507D5D59C5B}" dt="2020-04-08T13:53:45.681" v="1623" actId="20577"/>
        <pc:sldMkLst>
          <pc:docMk/>
          <pc:sldMk cId="2020916183" sldId="324"/>
        </pc:sldMkLst>
        <pc:spChg chg="mod">
          <ac:chgData name="Jilaine Parkes" userId="S::jparkes@sprigghr.com::bf0c677c-cfb2-4de5-b655-61c7997a25e7" providerId="AD" clId="Web-{8AD5614D-137D-CB0E-AB28-4507D5D59C5B}" dt="2020-04-08T13:53:45.681" v="1623" actId="20577"/>
          <ac:spMkLst>
            <pc:docMk/>
            <pc:sldMk cId="2020916183" sldId="324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1:55:58.978" v="917" actId="20577"/>
          <ac:spMkLst>
            <pc:docMk/>
            <pc:sldMk cId="2020916183" sldId="324"/>
            <ac:spMk id="6" creationId="{97925931-4CDA-FE40-8DEA-5A024773FFB4}"/>
          </ac:spMkLst>
        </pc:spChg>
      </pc:sldChg>
      <pc:sldChg chg="modSp add replId">
        <pc:chgData name="Jilaine Parkes" userId="S::jparkes@sprigghr.com::bf0c677c-cfb2-4de5-b655-61c7997a25e7" providerId="AD" clId="Web-{8AD5614D-137D-CB0E-AB28-4507D5D59C5B}" dt="2020-04-08T12:58:36.911" v="1163" actId="1076"/>
        <pc:sldMkLst>
          <pc:docMk/>
          <pc:sldMk cId="2087247681" sldId="325"/>
        </pc:sldMkLst>
        <pc:spChg chg="mod">
          <ac:chgData name="Jilaine Parkes" userId="S::jparkes@sprigghr.com::bf0c677c-cfb2-4de5-b655-61c7997a25e7" providerId="AD" clId="Web-{8AD5614D-137D-CB0E-AB28-4507D5D59C5B}" dt="2020-04-08T12:58:36.911" v="1163" actId="1076"/>
          <ac:spMkLst>
            <pc:docMk/>
            <pc:sldMk cId="2087247681" sldId="325"/>
            <ac:spMk id="3" creationId="{B39D70C1-DF68-2643-8919-94CE9A824563}"/>
          </ac:spMkLst>
        </pc:spChg>
        <pc:spChg chg="mod">
          <ac:chgData name="Jilaine Parkes" userId="S::jparkes@sprigghr.com::bf0c677c-cfb2-4de5-b655-61c7997a25e7" providerId="AD" clId="Web-{8AD5614D-137D-CB0E-AB28-4507D5D59C5B}" dt="2020-04-08T11:55:53.322" v="914" actId="20577"/>
          <ac:spMkLst>
            <pc:docMk/>
            <pc:sldMk cId="2087247681" sldId="325"/>
            <ac:spMk id="6" creationId="{97925931-4CDA-FE40-8DEA-5A024773FFB4}"/>
          </ac:spMkLst>
        </pc:spChg>
      </pc:sldChg>
      <pc:sldChg chg="modSp add replId">
        <pc:chgData name="Jilaine Parkes" userId="S::jparkes@sprigghr.com::bf0c677c-cfb2-4de5-b655-61c7997a25e7" providerId="AD" clId="Web-{8AD5614D-137D-CB0E-AB28-4507D5D59C5B}" dt="2020-04-08T15:22:34.683" v="1855" actId="20577"/>
        <pc:sldMkLst>
          <pc:docMk/>
          <pc:sldMk cId="58987148" sldId="326"/>
        </pc:sldMkLst>
        <pc:spChg chg="mod">
          <ac:chgData name="Jilaine Parkes" userId="S::jparkes@sprigghr.com::bf0c677c-cfb2-4de5-b655-61c7997a25e7" providerId="AD" clId="Web-{8AD5614D-137D-CB0E-AB28-4507D5D59C5B}" dt="2020-04-08T13:49:27.072" v="1609" actId="20577"/>
          <ac:spMkLst>
            <pc:docMk/>
            <pc:sldMk cId="58987148" sldId="326"/>
            <ac:spMk id="5" creationId="{B9376C48-5FE8-1848-B3A5-95F68F243C65}"/>
          </ac:spMkLst>
        </pc:spChg>
        <pc:spChg chg="mod">
          <ac:chgData name="Jilaine Parkes" userId="S::jparkes@sprigghr.com::bf0c677c-cfb2-4de5-b655-61c7997a25e7" providerId="AD" clId="Web-{8AD5614D-137D-CB0E-AB28-4507D5D59C5B}" dt="2020-04-08T15:22:34.683" v="1855" actId="20577"/>
          <ac:spMkLst>
            <pc:docMk/>
            <pc:sldMk cId="58987148" sldId="326"/>
            <ac:spMk id="7" creationId="{C2175D0B-CEF5-C041-A79E-BAC7D01A0B75}"/>
          </ac:spMkLst>
        </pc:spChg>
      </pc:sldChg>
    </pc:docChg>
  </pc:docChgLst>
  <pc:docChgLst>
    <pc:chgData name="Jilaine Parkes" userId="S::jparkes@sprigghr.com::bf0c677c-cfb2-4de5-b655-61c7997a25e7" providerId="AD" clId="Web-{D8EEC039-788C-3775-4207-0C920DDA6C0C}"/>
    <pc:docChg chg="addSld delSld modSld">
      <pc:chgData name="Jilaine Parkes" userId="S::jparkes@sprigghr.com::bf0c677c-cfb2-4de5-b655-61c7997a25e7" providerId="AD" clId="Web-{D8EEC039-788C-3775-4207-0C920DDA6C0C}" dt="2020-04-07T20:49:21.697" v="515" actId="14100"/>
      <pc:docMkLst>
        <pc:docMk/>
      </pc:docMkLst>
      <pc:sldChg chg="del">
        <pc:chgData name="Jilaine Parkes" userId="S::jparkes@sprigghr.com::bf0c677c-cfb2-4de5-b655-61c7997a25e7" providerId="AD" clId="Web-{D8EEC039-788C-3775-4207-0C920DDA6C0C}" dt="2020-04-07T19:49:54.500" v="480"/>
        <pc:sldMkLst>
          <pc:docMk/>
          <pc:sldMk cId="3211360772" sldId="266"/>
        </pc:sldMkLst>
      </pc:sldChg>
      <pc:sldChg chg="modSp">
        <pc:chgData name="Jilaine Parkes" userId="S::jparkes@sprigghr.com::bf0c677c-cfb2-4de5-b655-61c7997a25e7" providerId="AD" clId="Web-{D8EEC039-788C-3775-4207-0C920DDA6C0C}" dt="2020-04-07T20:37:50.786" v="510" actId="20577"/>
        <pc:sldMkLst>
          <pc:docMk/>
          <pc:sldMk cId="3181800586" sldId="277"/>
        </pc:sldMkLst>
        <pc:spChg chg="mod">
          <ac:chgData name="Jilaine Parkes" userId="S::jparkes@sprigghr.com::bf0c677c-cfb2-4de5-b655-61c7997a25e7" providerId="AD" clId="Web-{D8EEC039-788C-3775-4207-0C920DDA6C0C}" dt="2020-04-07T20:37:50.786" v="510" actId="20577"/>
          <ac:spMkLst>
            <pc:docMk/>
            <pc:sldMk cId="3181800586" sldId="277"/>
            <ac:spMk id="3" creationId="{9D56A6D8-F03E-624F-A7FB-0C34810C71A6}"/>
          </ac:spMkLst>
        </pc:spChg>
      </pc:sldChg>
      <pc:sldChg chg="modSp del">
        <pc:chgData name="Jilaine Parkes" userId="S::jparkes@sprigghr.com::bf0c677c-cfb2-4de5-b655-61c7997a25e7" providerId="AD" clId="Web-{D8EEC039-788C-3775-4207-0C920DDA6C0C}" dt="2020-04-07T20:37:43.911" v="494"/>
        <pc:sldMkLst>
          <pc:docMk/>
          <pc:sldMk cId="645630293" sldId="278"/>
        </pc:sldMkLst>
        <pc:spChg chg="mod">
          <ac:chgData name="Jilaine Parkes" userId="S::jparkes@sprigghr.com::bf0c677c-cfb2-4de5-b655-61c7997a25e7" providerId="AD" clId="Web-{D8EEC039-788C-3775-4207-0C920DDA6C0C}" dt="2020-04-07T20:37:25.270" v="485" actId="20577"/>
          <ac:spMkLst>
            <pc:docMk/>
            <pc:sldMk cId="645630293" sldId="278"/>
            <ac:spMk id="7" creationId="{ED483FC7-C560-1146-B16A-5EC2DBAD2640}"/>
          </ac:spMkLst>
        </pc:spChg>
      </pc:sldChg>
      <pc:sldChg chg="addSp delSp modSp">
        <pc:chgData name="Jilaine Parkes" userId="S::jparkes@sprigghr.com::bf0c677c-cfb2-4de5-b655-61c7997a25e7" providerId="AD" clId="Web-{D8EEC039-788C-3775-4207-0C920DDA6C0C}" dt="2020-04-07T19:44:16.826" v="6" actId="1076"/>
        <pc:sldMkLst>
          <pc:docMk/>
          <pc:sldMk cId="3394024432" sldId="279"/>
        </pc:sldMkLst>
        <pc:picChg chg="add del mod">
          <ac:chgData name="Jilaine Parkes" userId="S::jparkes@sprigghr.com::bf0c677c-cfb2-4de5-b655-61c7997a25e7" providerId="AD" clId="Web-{D8EEC039-788C-3775-4207-0C920DDA6C0C}" dt="2020-04-07T19:44:07.685" v="3"/>
          <ac:picMkLst>
            <pc:docMk/>
            <pc:sldMk cId="3394024432" sldId="279"/>
            <ac:picMk id="2" creationId="{610CC191-8225-4D88-B658-EC015490DC91}"/>
          </ac:picMkLst>
        </pc:picChg>
        <pc:picChg chg="add mod">
          <ac:chgData name="Jilaine Parkes" userId="S::jparkes@sprigghr.com::bf0c677c-cfb2-4de5-b655-61c7997a25e7" providerId="AD" clId="Web-{D8EEC039-788C-3775-4207-0C920DDA6C0C}" dt="2020-04-07T19:44:16.826" v="6" actId="1076"/>
          <ac:picMkLst>
            <pc:docMk/>
            <pc:sldMk cId="3394024432" sldId="279"/>
            <ac:picMk id="8" creationId="{14E37CA8-2966-4D9B-A48E-6AC972EA6C0F}"/>
          </ac:picMkLst>
        </pc:picChg>
      </pc:sldChg>
      <pc:sldChg chg="modSp">
        <pc:chgData name="Jilaine Parkes" userId="S::jparkes@sprigghr.com::bf0c677c-cfb2-4de5-b655-61c7997a25e7" providerId="AD" clId="Web-{D8EEC039-788C-3775-4207-0C920DDA6C0C}" dt="2020-04-07T19:46:22.124" v="49" actId="20577"/>
        <pc:sldMkLst>
          <pc:docMk/>
          <pc:sldMk cId="907512089" sldId="282"/>
        </pc:sldMkLst>
        <pc:spChg chg="mod">
          <ac:chgData name="Jilaine Parkes" userId="S::jparkes@sprigghr.com::bf0c677c-cfb2-4de5-b655-61c7997a25e7" providerId="AD" clId="Web-{D8EEC039-788C-3775-4207-0C920DDA6C0C}" dt="2020-04-07T19:46:12.202" v="44" actId="20577"/>
          <ac:spMkLst>
            <pc:docMk/>
            <pc:sldMk cId="907512089" sldId="282"/>
            <ac:spMk id="5" creationId="{B9376C48-5FE8-1848-B3A5-95F68F243C65}"/>
          </ac:spMkLst>
        </pc:spChg>
        <pc:spChg chg="mod">
          <ac:chgData name="Jilaine Parkes" userId="S::jparkes@sprigghr.com::bf0c677c-cfb2-4de5-b655-61c7997a25e7" providerId="AD" clId="Web-{D8EEC039-788C-3775-4207-0C920DDA6C0C}" dt="2020-04-07T19:46:22.124" v="49" actId="20577"/>
          <ac:spMkLst>
            <pc:docMk/>
            <pc:sldMk cId="907512089" sldId="282"/>
            <ac:spMk id="10" creationId="{26FA6EE4-3A64-D644-B4FB-8A912BB10370}"/>
          </ac:spMkLst>
        </pc:spChg>
      </pc:sldChg>
      <pc:sldChg chg="del">
        <pc:chgData name="Jilaine Parkes" userId="S::jparkes@sprigghr.com::bf0c677c-cfb2-4de5-b655-61c7997a25e7" providerId="AD" clId="Web-{D8EEC039-788C-3775-4207-0C920DDA6C0C}" dt="2020-04-07T19:49:03.125" v="426"/>
        <pc:sldMkLst>
          <pc:docMk/>
          <pc:sldMk cId="2083814535" sldId="285"/>
        </pc:sldMkLst>
      </pc:sldChg>
      <pc:sldChg chg="modSp">
        <pc:chgData name="Jilaine Parkes" userId="S::jparkes@sprigghr.com::bf0c677c-cfb2-4de5-b655-61c7997a25e7" providerId="AD" clId="Web-{D8EEC039-788C-3775-4207-0C920DDA6C0C}" dt="2020-04-07T19:49:01.953" v="424" actId="20577"/>
        <pc:sldMkLst>
          <pc:docMk/>
          <pc:sldMk cId="3443855023" sldId="289"/>
        </pc:sldMkLst>
        <pc:spChg chg="mod">
          <ac:chgData name="Jilaine Parkes" userId="S::jparkes@sprigghr.com::bf0c677c-cfb2-4de5-b655-61c7997a25e7" providerId="AD" clId="Web-{D8EEC039-788C-3775-4207-0C920DDA6C0C}" dt="2020-04-07T19:46:49.264" v="68" actId="20577"/>
          <ac:spMkLst>
            <pc:docMk/>
            <pc:sldMk cId="3443855023" sldId="289"/>
            <ac:spMk id="5" creationId="{B9376C48-5FE8-1848-B3A5-95F68F243C65}"/>
          </ac:spMkLst>
        </pc:spChg>
        <pc:spChg chg="mod">
          <ac:chgData name="Jilaine Parkes" userId="S::jparkes@sprigghr.com::bf0c677c-cfb2-4de5-b655-61c7997a25e7" providerId="AD" clId="Web-{D8EEC039-788C-3775-4207-0C920DDA6C0C}" dt="2020-04-07T19:49:01.953" v="424" actId="20577"/>
          <ac:spMkLst>
            <pc:docMk/>
            <pc:sldMk cId="3443855023" sldId="289"/>
            <ac:spMk id="10" creationId="{26FA6EE4-3A64-D644-B4FB-8A912BB10370}"/>
          </ac:spMkLst>
        </pc:spChg>
      </pc:sldChg>
      <pc:sldChg chg="del">
        <pc:chgData name="Jilaine Parkes" userId="S::jparkes@sprigghr.com::bf0c677c-cfb2-4de5-b655-61c7997a25e7" providerId="AD" clId="Web-{D8EEC039-788C-3775-4207-0C920DDA6C0C}" dt="2020-04-07T19:49:11.078" v="427"/>
        <pc:sldMkLst>
          <pc:docMk/>
          <pc:sldMk cId="4082377244" sldId="290"/>
        </pc:sldMkLst>
      </pc:sldChg>
      <pc:sldChg chg="del">
        <pc:chgData name="Jilaine Parkes" userId="S::jparkes@sprigghr.com::bf0c677c-cfb2-4de5-b655-61c7997a25e7" providerId="AD" clId="Web-{D8EEC039-788C-3775-4207-0C920DDA6C0C}" dt="2020-04-07T19:49:12.187" v="428"/>
        <pc:sldMkLst>
          <pc:docMk/>
          <pc:sldMk cId="151145317" sldId="292"/>
        </pc:sldMkLst>
      </pc:sldChg>
      <pc:sldChg chg="modSp add del">
        <pc:chgData name="Jilaine Parkes" userId="S::jparkes@sprigghr.com::bf0c677c-cfb2-4de5-b655-61c7997a25e7" providerId="AD" clId="Web-{D8EEC039-788C-3775-4207-0C920DDA6C0C}" dt="2020-04-07T19:49:42.203" v="471" actId="20577"/>
        <pc:sldMkLst>
          <pc:docMk/>
          <pc:sldMk cId="1623247386" sldId="293"/>
        </pc:sldMkLst>
        <pc:spChg chg="mod">
          <ac:chgData name="Jilaine Parkes" userId="S::jparkes@sprigghr.com::bf0c677c-cfb2-4de5-b655-61c7997a25e7" providerId="AD" clId="Web-{D8EEC039-788C-3775-4207-0C920DDA6C0C}" dt="2020-04-07T19:49:42.203" v="471" actId="20577"/>
          <ac:spMkLst>
            <pc:docMk/>
            <pc:sldMk cId="1623247386" sldId="293"/>
            <ac:spMk id="5" creationId="{B9376C48-5FE8-1848-B3A5-95F68F243C65}"/>
          </ac:spMkLst>
        </pc:spChg>
      </pc:sldChg>
      <pc:sldChg chg="del">
        <pc:chgData name="Jilaine Parkes" userId="S::jparkes@sprigghr.com::bf0c677c-cfb2-4de5-b655-61c7997a25e7" providerId="AD" clId="Web-{D8EEC039-788C-3775-4207-0C920DDA6C0C}" dt="2020-04-07T19:49:47.047" v="474"/>
        <pc:sldMkLst>
          <pc:docMk/>
          <pc:sldMk cId="2055547459" sldId="294"/>
        </pc:sldMkLst>
      </pc:sldChg>
      <pc:sldChg chg="del">
        <pc:chgData name="Jilaine Parkes" userId="S::jparkes@sprigghr.com::bf0c677c-cfb2-4de5-b655-61c7997a25e7" providerId="AD" clId="Web-{D8EEC039-788C-3775-4207-0C920DDA6C0C}" dt="2020-04-07T19:49:48.547" v="475"/>
        <pc:sldMkLst>
          <pc:docMk/>
          <pc:sldMk cId="2559608641" sldId="295"/>
        </pc:sldMkLst>
      </pc:sldChg>
      <pc:sldChg chg="del">
        <pc:chgData name="Jilaine Parkes" userId="S::jparkes@sprigghr.com::bf0c677c-cfb2-4de5-b655-61c7997a25e7" providerId="AD" clId="Web-{D8EEC039-788C-3775-4207-0C920DDA6C0C}" dt="2020-04-07T19:49:49.406" v="476"/>
        <pc:sldMkLst>
          <pc:docMk/>
          <pc:sldMk cId="4283726663" sldId="296"/>
        </pc:sldMkLst>
      </pc:sldChg>
      <pc:sldChg chg="modSp">
        <pc:chgData name="Jilaine Parkes" userId="S::jparkes@sprigghr.com::bf0c677c-cfb2-4de5-b655-61c7997a25e7" providerId="AD" clId="Web-{D8EEC039-788C-3775-4207-0C920DDA6C0C}" dt="2020-04-07T20:49:21.697" v="515" actId="14100"/>
        <pc:sldMkLst>
          <pc:docMk/>
          <pc:sldMk cId="2094446042" sldId="304"/>
        </pc:sldMkLst>
        <pc:picChg chg="mod">
          <ac:chgData name="Jilaine Parkes" userId="S::jparkes@sprigghr.com::bf0c677c-cfb2-4de5-b655-61c7997a25e7" providerId="AD" clId="Web-{D8EEC039-788C-3775-4207-0C920DDA6C0C}" dt="2020-04-07T20:49:21.697" v="515" actId="14100"/>
          <ac:picMkLst>
            <pc:docMk/>
            <pc:sldMk cId="2094446042" sldId="304"/>
            <ac:picMk id="7" creationId="{EC49B88F-582C-E645-ACB8-97CC0ED62F26}"/>
          </ac:picMkLst>
        </pc:picChg>
      </pc:sldChg>
      <pc:sldChg chg="modSp">
        <pc:chgData name="Jilaine Parkes" userId="S::jparkes@sprigghr.com::bf0c677c-cfb2-4de5-b655-61c7997a25e7" providerId="AD" clId="Web-{D8EEC039-788C-3775-4207-0C920DDA6C0C}" dt="2020-04-07T19:45:49.295" v="17" actId="20577"/>
        <pc:sldMkLst>
          <pc:docMk/>
          <pc:sldMk cId="1316619640" sldId="314"/>
        </pc:sldMkLst>
        <pc:spChg chg="mod">
          <ac:chgData name="Jilaine Parkes" userId="S::jparkes@sprigghr.com::bf0c677c-cfb2-4de5-b655-61c7997a25e7" providerId="AD" clId="Web-{D8EEC039-788C-3775-4207-0C920DDA6C0C}" dt="2020-04-07T19:45:49.295" v="17" actId="20577"/>
          <ac:spMkLst>
            <pc:docMk/>
            <pc:sldMk cId="1316619640" sldId="314"/>
            <ac:spMk id="2" creationId="{C8BF5A7B-5AD7-4A56-930B-02D433BF2BC8}"/>
          </ac:spMkLst>
        </pc:spChg>
      </pc:sldChg>
      <pc:sldChg chg="del">
        <pc:chgData name="Jilaine Parkes" userId="S::jparkes@sprigghr.com::bf0c677c-cfb2-4de5-b655-61c7997a25e7" providerId="AD" clId="Web-{D8EEC039-788C-3775-4207-0C920DDA6C0C}" dt="2020-04-07T19:49:51.641" v="478"/>
        <pc:sldMkLst>
          <pc:docMk/>
          <pc:sldMk cId="3023114016" sldId="315"/>
        </pc:sldMkLst>
      </pc:sldChg>
      <pc:sldChg chg="del">
        <pc:chgData name="Jilaine Parkes" userId="S::jparkes@sprigghr.com::bf0c677c-cfb2-4de5-b655-61c7997a25e7" providerId="AD" clId="Web-{D8EEC039-788C-3775-4207-0C920DDA6C0C}" dt="2020-04-07T19:49:50.578" v="477"/>
        <pc:sldMkLst>
          <pc:docMk/>
          <pc:sldMk cId="1777053820" sldId="316"/>
        </pc:sldMkLst>
      </pc:sldChg>
      <pc:sldChg chg="del">
        <pc:chgData name="Jilaine Parkes" userId="S::jparkes@sprigghr.com::bf0c677c-cfb2-4de5-b655-61c7997a25e7" providerId="AD" clId="Web-{D8EEC039-788C-3775-4207-0C920DDA6C0C}" dt="2020-04-07T19:49:52.891" v="479"/>
        <pc:sldMkLst>
          <pc:docMk/>
          <pc:sldMk cId="3012617961" sldId="317"/>
        </pc:sldMkLst>
      </pc:sldChg>
      <pc:sldChg chg="add del replId">
        <pc:chgData name="Jilaine Parkes" userId="S::jparkes@sprigghr.com::bf0c677c-cfb2-4de5-b655-61c7997a25e7" providerId="AD" clId="Web-{D8EEC039-788C-3775-4207-0C920DDA6C0C}" dt="2020-04-07T20:48:59.556" v="514"/>
        <pc:sldMkLst>
          <pc:docMk/>
          <pc:sldMk cId="587567733" sldId="322"/>
        </pc:sldMkLst>
      </pc:sldChg>
    </pc:docChg>
  </pc:docChgLst>
  <pc:docChgLst>
    <pc:chgData name="christine.holmes@lawyersinhouse.com" userId="S::urn:spo:guest#christine.holmes@lawyersinhouse.com::" providerId="AD" clId="Web-{A448EA3E-5DA7-1BB1-AABF-83A8C24B1A8C}"/>
    <pc:docChg chg="modSld">
      <pc:chgData name="christine.holmes@lawyersinhouse.com" userId="S::urn:spo:guest#christine.holmes@lawyersinhouse.com::" providerId="AD" clId="Web-{A448EA3E-5DA7-1BB1-AABF-83A8C24B1A8C}" dt="2020-04-08T04:10:02.681" v="203" actId="20577"/>
      <pc:docMkLst>
        <pc:docMk/>
      </pc:docMkLst>
      <pc:sldChg chg="modSp">
        <pc:chgData name="christine.holmes@lawyersinhouse.com" userId="S::urn:spo:guest#christine.holmes@lawyersinhouse.com::" providerId="AD" clId="Web-{A448EA3E-5DA7-1BB1-AABF-83A8C24B1A8C}" dt="2020-04-08T03:24:36.661" v="2" actId="20577"/>
        <pc:sldMkLst>
          <pc:docMk/>
          <pc:sldMk cId="548184914" sldId="261"/>
        </pc:sldMkLst>
        <pc:spChg chg="mod">
          <ac:chgData name="christine.holmes@lawyersinhouse.com" userId="S::urn:spo:guest#christine.holmes@lawyersinhouse.com::" providerId="AD" clId="Web-{A448EA3E-5DA7-1BB1-AABF-83A8C24B1A8C}" dt="2020-04-08T03:24:36.661" v="2" actId="20577"/>
          <ac:spMkLst>
            <pc:docMk/>
            <pc:sldMk cId="548184914" sldId="261"/>
            <ac:spMk id="6" creationId="{97925931-4CDA-FE40-8DEA-5A024773FFB4}"/>
          </ac:spMkLst>
        </pc:spChg>
      </pc:sldChg>
      <pc:sldChg chg="delSp">
        <pc:chgData name="christine.holmes@lawyersinhouse.com" userId="S::urn:spo:guest#christine.holmes@lawyersinhouse.com::" providerId="AD" clId="Web-{A448EA3E-5DA7-1BB1-AABF-83A8C24B1A8C}" dt="2020-04-08T03:25:16.614" v="8"/>
        <pc:sldMkLst>
          <pc:docMk/>
          <pc:sldMk cId="3394024432" sldId="279"/>
        </pc:sldMkLst>
        <pc:picChg chg="del">
          <ac:chgData name="christine.holmes@lawyersinhouse.com" userId="S::urn:spo:guest#christine.holmes@lawyersinhouse.com::" providerId="AD" clId="Web-{A448EA3E-5DA7-1BB1-AABF-83A8C24B1A8C}" dt="2020-04-08T03:25:16.614" v="8"/>
          <ac:picMkLst>
            <pc:docMk/>
            <pc:sldMk cId="3394024432" sldId="279"/>
            <ac:picMk id="8" creationId="{14E37CA8-2966-4D9B-A48E-6AC972EA6C0F}"/>
          </ac:picMkLst>
        </pc:picChg>
      </pc:sldChg>
      <pc:sldChg chg="modSp">
        <pc:chgData name="christine.holmes@lawyersinhouse.com" userId="S::urn:spo:guest#christine.holmes@lawyersinhouse.com::" providerId="AD" clId="Web-{A448EA3E-5DA7-1BB1-AABF-83A8C24B1A8C}" dt="2020-04-08T04:08:45.897" v="146" actId="20577"/>
        <pc:sldMkLst>
          <pc:docMk/>
          <pc:sldMk cId="2631918944" sldId="281"/>
        </pc:sldMkLst>
        <pc:spChg chg="mod">
          <ac:chgData name="christine.holmes@lawyersinhouse.com" userId="S::urn:spo:guest#christine.holmes@lawyersinhouse.com::" providerId="AD" clId="Web-{A448EA3E-5DA7-1BB1-AABF-83A8C24B1A8C}" dt="2020-04-08T04:08:45.897" v="146" actId="20577"/>
          <ac:spMkLst>
            <pc:docMk/>
            <pc:sldMk cId="2631918944" sldId="281"/>
            <ac:spMk id="7" creationId="{C2175D0B-CEF5-C041-A79E-BAC7D01A0B75}"/>
          </ac:spMkLst>
        </pc:spChg>
      </pc:sldChg>
      <pc:sldChg chg="modSp">
        <pc:chgData name="christine.holmes@lawyersinhouse.com" userId="S::urn:spo:guest#christine.holmes@lawyersinhouse.com::" providerId="AD" clId="Web-{A448EA3E-5DA7-1BB1-AABF-83A8C24B1A8C}" dt="2020-04-08T04:09:53.009" v="201" actId="20577"/>
        <pc:sldMkLst>
          <pc:docMk/>
          <pc:sldMk cId="2667494209" sldId="298"/>
        </pc:sldMkLst>
        <pc:spChg chg="mod">
          <ac:chgData name="christine.holmes@lawyersinhouse.com" userId="S::urn:spo:guest#christine.holmes@lawyersinhouse.com::" providerId="AD" clId="Web-{A448EA3E-5DA7-1BB1-AABF-83A8C24B1A8C}" dt="2020-04-08T04:09:53.009" v="201" actId="20577"/>
          <ac:spMkLst>
            <pc:docMk/>
            <pc:sldMk cId="2667494209" sldId="298"/>
            <ac:spMk id="3" creationId="{C3306797-FF83-004F-B212-2EF5EB12B206}"/>
          </ac:spMkLst>
        </pc:spChg>
      </pc:sldChg>
      <pc:sldChg chg="modSp">
        <pc:chgData name="christine.holmes@lawyersinhouse.com" userId="S::urn:spo:guest#christine.holmes@lawyersinhouse.com::" providerId="AD" clId="Web-{A448EA3E-5DA7-1BB1-AABF-83A8C24B1A8C}" dt="2020-04-08T04:08:28.412" v="136" actId="20577"/>
        <pc:sldMkLst>
          <pc:docMk/>
          <pc:sldMk cId="2969347775" sldId="303"/>
        </pc:sldMkLst>
        <pc:spChg chg="mod">
          <ac:chgData name="christine.holmes@lawyersinhouse.com" userId="S::urn:spo:guest#christine.holmes@lawyersinhouse.com::" providerId="AD" clId="Web-{A448EA3E-5DA7-1BB1-AABF-83A8C24B1A8C}" dt="2020-04-08T04:08:28.412" v="136" actId="20577"/>
          <ac:spMkLst>
            <pc:docMk/>
            <pc:sldMk cId="2969347775" sldId="303"/>
            <ac:spMk id="3" creationId="{B39D70C1-DF68-2643-8919-94CE9A824563}"/>
          </ac:spMkLst>
        </pc:spChg>
      </pc:sldChg>
      <pc:sldChg chg="modSp">
        <pc:chgData name="christine.holmes@lawyersinhouse.com" userId="S::urn:spo:guest#christine.holmes@lawyersinhouse.com::" providerId="AD" clId="Web-{A448EA3E-5DA7-1BB1-AABF-83A8C24B1A8C}" dt="2020-04-08T03:24:48.864" v="6" actId="20577"/>
        <pc:sldMkLst>
          <pc:docMk/>
          <pc:sldMk cId="2370776133" sldId="313"/>
        </pc:sldMkLst>
        <pc:spChg chg="mod">
          <ac:chgData name="christine.holmes@lawyersinhouse.com" userId="S::urn:spo:guest#christine.holmes@lawyersinhouse.com::" providerId="AD" clId="Web-{A448EA3E-5DA7-1BB1-AABF-83A8C24B1A8C}" dt="2020-04-08T03:24:48.864" v="6" actId="20577"/>
          <ac:spMkLst>
            <pc:docMk/>
            <pc:sldMk cId="2370776133" sldId="313"/>
            <ac:spMk id="3" creationId="{B39D70C1-DF68-2643-8919-94CE9A824563}"/>
          </ac:spMkLst>
        </pc:spChg>
      </pc:sldChg>
    </pc:docChg>
  </pc:docChgLst>
  <pc:docChgLst>
    <pc:chgData name="christine.holmes@lawyersinhouse.com" userId="S::urn:spo:guest#christine.holmes@lawyersinhouse.com::" providerId="AD" clId="Web-{E2A7112A-7E1C-424D-A723-09C436E47123}"/>
    <pc:docChg chg="addSld delSld modSld">
      <pc:chgData name="christine.holmes@lawyersinhouse.com" userId="S::urn:spo:guest#christine.holmes@lawyersinhouse.com::" providerId="AD" clId="Web-{E2A7112A-7E1C-424D-A723-09C436E47123}" dt="2020-04-07T21:32:46.820" v="2848" actId="1076"/>
      <pc:docMkLst>
        <pc:docMk/>
      </pc:docMkLst>
      <pc:sldChg chg="modSp">
        <pc:chgData name="christine.holmes@lawyersinhouse.com" userId="S::urn:spo:guest#christine.holmes@lawyersinhouse.com::" providerId="AD" clId="Web-{E2A7112A-7E1C-424D-A723-09C436E47123}" dt="2020-04-07T04:10:07.740" v="331" actId="20577"/>
        <pc:sldMkLst>
          <pc:docMk/>
          <pc:sldMk cId="548184914" sldId="261"/>
        </pc:sldMkLst>
        <pc:spChg chg="mod">
          <ac:chgData name="christine.holmes@lawyersinhouse.com" userId="S::urn:spo:guest#christine.holmes@lawyersinhouse.com::" providerId="AD" clId="Web-{E2A7112A-7E1C-424D-A723-09C436E47123}" dt="2020-04-07T04:10:07.740" v="331" actId="20577"/>
          <ac:spMkLst>
            <pc:docMk/>
            <pc:sldMk cId="548184914" sldId="261"/>
            <ac:spMk id="6" creationId="{97925931-4CDA-FE40-8DEA-5A024773FFB4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04:09:32.037" v="299" actId="20577"/>
        <pc:sldMkLst>
          <pc:docMk/>
          <pc:sldMk cId="3181800586" sldId="277"/>
        </pc:sldMkLst>
        <pc:spChg chg="mod">
          <ac:chgData name="christine.holmes@lawyersinhouse.com" userId="S::urn:spo:guest#christine.holmes@lawyersinhouse.com::" providerId="AD" clId="Web-{E2A7112A-7E1C-424D-A723-09C436E47123}" dt="2020-04-07T04:09:32.037" v="299" actId="20577"/>
          <ac:spMkLst>
            <pc:docMk/>
            <pc:sldMk cId="3181800586" sldId="277"/>
            <ac:spMk id="3" creationId="{9D56A6D8-F03E-624F-A7FB-0C34810C71A6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04:09:54.381" v="312" actId="20577"/>
        <pc:sldMkLst>
          <pc:docMk/>
          <pc:sldMk cId="645630293" sldId="278"/>
        </pc:sldMkLst>
        <pc:spChg chg="mod">
          <ac:chgData name="christine.holmes@lawyersinhouse.com" userId="S::urn:spo:guest#christine.holmes@lawyersinhouse.com::" providerId="AD" clId="Web-{E2A7112A-7E1C-424D-A723-09C436E47123}" dt="2020-04-07T04:09:54.381" v="312" actId="20577"/>
          <ac:spMkLst>
            <pc:docMk/>
            <pc:sldMk cId="645630293" sldId="278"/>
            <ac:spMk id="7" creationId="{ED483FC7-C560-1146-B16A-5EC2DBAD2640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04:16:27.729" v="1076" actId="20577"/>
        <pc:sldMkLst>
          <pc:docMk/>
          <pc:sldMk cId="3394024432" sldId="279"/>
        </pc:sldMkLst>
        <pc:spChg chg="mod">
          <ac:chgData name="christine.holmes@lawyersinhouse.com" userId="S::urn:spo:guest#christine.holmes@lawyersinhouse.com::" providerId="AD" clId="Web-{E2A7112A-7E1C-424D-A723-09C436E47123}" dt="2020-04-07T04:16:27.729" v="1076" actId="20577"/>
          <ac:spMkLst>
            <pc:docMk/>
            <pc:sldMk cId="3394024432" sldId="279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12:59.164" v="682" actId="20577"/>
          <ac:spMkLst>
            <pc:docMk/>
            <pc:sldMk cId="3394024432" sldId="279"/>
            <ac:spMk id="5" creationId="{B9376C48-5FE8-1848-B3A5-95F68F243C65}"/>
          </ac:spMkLst>
        </pc:spChg>
      </pc:sldChg>
      <pc:sldChg chg="modSp add del">
        <pc:chgData name="christine.holmes@lawyersinhouse.com" userId="S::urn:spo:guest#christine.holmes@lawyersinhouse.com::" providerId="AD" clId="Web-{E2A7112A-7E1C-424D-A723-09C436E47123}" dt="2020-04-07T21:32:46.820" v="2848" actId="1076"/>
        <pc:sldMkLst>
          <pc:docMk/>
          <pc:sldMk cId="371022499" sldId="280"/>
        </pc:sldMkLst>
        <pc:spChg chg="mod">
          <ac:chgData name="christine.holmes@lawyersinhouse.com" userId="S::urn:spo:guest#christine.holmes@lawyersinhouse.com::" providerId="AD" clId="Web-{E2A7112A-7E1C-424D-A723-09C436E47123}" dt="2020-04-07T21:32:25.038" v="2844" actId="20577"/>
          <ac:spMkLst>
            <pc:docMk/>
            <pc:sldMk cId="371022499" sldId="280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11:27.538" v="490" actId="20577"/>
          <ac:spMkLst>
            <pc:docMk/>
            <pc:sldMk cId="371022499" sldId="280"/>
            <ac:spMk id="5" creationId="{B9376C48-5FE8-1848-B3A5-95F68F243C65}"/>
          </ac:spMkLst>
        </pc:spChg>
        <pc:picChg chg="mod">
          <ac:chgData name="christine.holmes@lawyersinhouse.com" userId="S::urn:spo:guest#christine.holmes@lawyersinhouse.com::" providerId="AD" clId="Web-{E2A7112A-7E1C-424D-A723-09C436E47123}" dt="2020-04-07T21:32:46.820" v="2848" actId="1076"/>
          <ac:picMkLst>
            <pc:docMk/>
            <pc:sldMk cId="371022499" sldId="280"/>
            <ac:picMk id="6" creationId="{07F1645A-D553-CD4B-AF6D-507AA8FD808E}"/>
          </ac:picMkLst>
        </pc:picChg>
      </pc:sldChg>
      <pc:sldChg chg="modSp">
        <pc:chgData name="christine.holmes@lawyersinhouse.com" userId="S::urn:spo:guest#christine.holmes@lawyersinhouse.com::" providerId="AD" clId="Web-{E2A7112A-7E1C-424D-A723-09C436E47123}" dt="2020-04-07T05:09:01.543" v="2454" actId="20577"/>
        <pc:sldMkLst>
          <pc:docMk/>
          <pc:sldMk cId="2631918944" sldId="281"/>
        </pc:sldMkLst>
        <pc:spChg chg="mod">
          <ac:chgData name="christine.holmes@lawyersinhouse.com" userId="S::urn:spo:guest#christine.holmes@lawyersinhouse.com::" providerId="AD" clId="Web-{E2A7112A-7E1C-424D-A723-09C436E47123}" dt="2020-04-07T04:50:49.443" v="2049" actId="20577"/>
          <ac:spMkLst>
            <pc:docMk/>
            <pc:sldMk cId="2631918944" sldId="281"/>
            <ac:spMk id="5" creationId="{B9376C48-5FE8-1848-B3A5-95F68F243C65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5:09:01.543" v="2454" actId="20577"/>
          <ac:spMkLst>
            <pc:docMk/>
            <pc:sldMk cId="2631918944" sldId="281"/>
            <ac:spMk id="7" creationId="{C2175D0B-CEF5-C041-A79E-BAC7D01A0B75}"/>
          </ac:spMkLst>
        </pc:spChg>
      </pc:sldChg>
      <pc:sldChg chg="del">
        <pc:chgData name="christine.holmes@lawyersinhouse.com" userId="S::urn:spo:guest#christine.holmes@lawyersinhouse.com::" providerId="AD" clId="Web-{E2A7112A-7E1C-424D-A723-09C436E47123}" dt="2020-04-07T21:18:34.662" v="2701"/>
        <pc:sldMkLst>
          <pc:docMk/>
          <pc:sldMk cId="907512089" sldId="282"/>
        </pc:sldMkLst>
      </pc:sldChg>
      <pc:sldChg chg="del">
        <pc:chgData name="christine.holmes@lawyersinhouse.com" userId="S::urn:spo:guest#christine.holmes@lawyersinhouse.com::" providerId="AD" clId="Web-{E2A7112A-7E1C-424D-A723-09C436E47123}" dt="2020-04-07T21:28:26.710" v="2702"/>
        <pc:sldMkLst>
          <pc:docMk/>
          <pc:sldMk cId="1623247386" sldId="293"/>
        </pc:sldMkLst>
      </pc:sldChg>
      <pc:sldChg chg="modSp">
        <pc:chgData name="christine.holmes@lawyersinhouse.com" userId="S::urn:spo:guest#christine.holmes@lawyersinhouse.com::" providerId="AD" clId="Web-{E2A7112A-7E1C-424D-A723-09C436E47123}" dt="2020-04-07T21:12:28.490" v="2691" actId="20577"/>
        <pc:sldMkLst>
          <pc:docMk/>
          <pc:sldMk cId="2667494209" sldId="298"/>
        </pc:sldMkLst>
        <pc:spChg chg="mod">
          <ac:chgData name="christine.holmes@lawyersinhouse.com" userId="S::urn:spo:guest#christine.holmes@lawyersinhouse.com::" providerId="AD" clId="Web-{E2A7112A-7E1C-424D-A723-09C436E47123}" dt="2020-04-07T21:12:28.490" v="2691" actId="20577"/>
          <ac:spMkLst>
            <pc:docMk/>
            <pc:sldMk cId="2667494209" sldId="298"/>
            <ac:spMk id="3" creationId="{C3306797-FF83-004F-B212-2EF5EB12B206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53:16.633" v="2302" actId="20577"/>
          <ac:spMkLst>
            <pc:docMk/>
            <pc:sldMk cId="2667494209" sldId="298"/>
            <ac:spMk id="5" creationId="{B9376C48-5FE8-1848-B3A5-95F68F243C65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04:41:56.625" v="1484" actId="20577"/>
        <pc:sldMkLst>
          <pc:docMk/>
          <pc:sldMk cId="2969347775" sldId="303"/>
        </pc:sldMkLst>
        <pc:spChg chg="mod">
          <ac:chgData name="christine.holmes@lawyersinhouse.com" userId="S::urn:spo:guest#christine.holmes@lawyersinhouse.com::" providerId="AD" clId="Web-{E2A7112A-7E1C-424D-A723-09C436E47123}" dt="2020-04-07T04:41:56.625" v="1484" actId="20577"/>
          <ac:spMkLst>
            <pc:docMk/>
            <pc:sldMk cId="2969347775" sldId="303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17:02.261" v="1107" actId="20577"/>
          <ac:spMkLst>
            <pc:docMk/>
            <pc:sldMk cId="2969347775" sldId="303"/>
            <ac:spMk id="5" creationId="{B9376C48-5FE8-1848-B3A5-95F68F243C65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04:47:24.769" v="1916" actId="20577"/>
        <pc:sldMkLst>
          <pc:docMk/>
          <pc:sldMk cId="2094446042" sldId="304"/>
        </pc:sldMkLst>
        <pc:spChg chg="mod">
          <ac:chgData name="christine.holmes@lawyersinhouse.com" userId="S::urn:spo:guest#christine.holmes@lawyersinhouse.com::" providerId="AD" clId="Web-{E2A7112A-7E1C-424D-A723-09C436E47123}" dt="2020-04-07T04:47:24.769" v="1916" actId="20577"/>
          <ac:spMkLst>
            <pc:docMk/>
            <pc:sldMk cId="2094446042" sldId="304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42:19.765" v="1496" actId="20577"/>
          <ac:spMkLst>
            <pc:docMk/>
            <pc:sldMk cId="2094446042" sldId="304"/>
            <ac:spMk id="5" creationId="{B9376C48-5FE8-1848-B3A5-95F68F243C65}"/>
          </ac:spMkLst>
        </pc:spChg>
        <pc:picChg chg="mod">
          <ac:chgData name="christine.holmes@lawyersinhouse.com" userId="S::urn:spo:guest#christine.holmes@lawyersinhouse.com::" providerId="AD" clId="Web-{E2A7112A-7E1C-424D-A723-09C436E47123}" dt="2020-04-07T04:47:10.581" v="1915" actId="1076"/>
          <ac:picMkLst>
            <pc:docMk/>
            <pc:sldMk cId="2094446042" sldId="304"/>
            <ac:picMk id="7" creationId="{EC49B88F-582C-E645-ACB8-97CC0ED62F26}"/>
          </ac:picMkLst>
        </pc:picChg>
      </pc:sldChg>
      <pc:sldChg chg="modSp">
        <pc:chgData name="christine.holmes@lawyersinhouse.com" userId="S::urn:spo:guest#christine.holmes@lawyersinhouse.com::" providerId="AD" clId="Web-{E2A7112A-7E1C-424D-A723-09C436E47123}" dt="2020-04-07T04:50:34.521" v="2012" actId="20577"/>
        <pc:sldMkLst>
          <pc:docMk/>
          <pc:sldMk cId="399817603" sldId="306"/>
        </pc:sldMkLst>
        <pc:spChg chg="mod">
          <ac:chgData name="christine.holmes@lawyersinhouse.com" userId="S::urn:spo:guest#christine.holmes@lawyersinhouse.com::" providerId="AD" clId="Web-{E2A7112A-7E1C-424D-A723-09C436E47123}" dt="2020-04-07T04:50:34.521" v="2012" actId="20577"/>
          <ac:spMkLst>
            <pc:docMk/>
            <pc:sldMk cId="399817603" sldId="306"/>
            <ac:spMk id="2" creationId="{C8BF5A7B-5AD7-4A56-930B-02D433BF2BC8}"/>
          </ac:spMkLst>
        </pc:spChg>
      </pc:sldChg>
      <pc:sldChg chg="modSp">
        <pc:chgData name="christine.holmes@lawyersinhouse.com" userId="S::urn:spo:guest#christine.holmes@lawyersinhouse.com::" providerId="AD" clId="Web-{E2A7112A-7E1C-424D-A723-09C436E47123}" dt="2020-04-07T21:02:04.442" v="2461" actId="20577"/>
        <pc:sldMkLst>
          <pc:docMk/>
          <pc:sldMk cId="3791094787" sldId="307"/>
        </pc:sldMkLst>
        <pc:spChg chg="mod">
          <ac:chgData name="christine.holmes@lawyersinhouse.com" userId="S::urn:spo:guest#christine.holmes@lawyersinhouse.com::" providerId="AD" clId="Web-{E2A7112A-7E1C-424D-A723-09C436E47123}" dt="2020-04-07T21:02:04.442" v="2461" actId="20577"/>
          <ac:spMkLst>
            <pc:docMk/>
            <pc:sldMk cId="3791094787" sldId="307"/>
            <ac:spMk id="2" creationId="{C8BF5A7B-5AD7-4A56-930B-02D433BF2BC8}"/>
          </ac:spMkLst>
        </pc:spChg>
      </pc:sldChg>
      <pc:sldChg chg="del">
        <pc:chgData name="christine.holmes@lawyersinhouse.com" userId="S::urn:spo:guest#christine.holmes@lawyersinhouse.com::" providerId="AD" clId="Web-{E2A7112A-7E1C-424D-A723-09C436E47123}" dt="2020-04-07T21:15:40.553" v="2695"/>
        <pc:sldMkLst>
          <pc:docMk/>
          <pc:sldMk cId="4060468796" sldId="308"/>
        </pc:sldMkLst>
      </pc:sldChg>
      <pc:sldChg chg="del">
        <pc:chgData name="christine.holmes@lawyersinhouse.com" userId="S::urn:spo:guest#christine.holmes@lawyersinhouse.com::" providerId="AD" clId="Web-{E2A7112A-7E1C-424D-A723-09C436E47123}" dt="2020-04-07T21:15:47.131" v="2697"/>
        <pc:sldMkLst>
          <pc:docMk/>
          <pc:sldMk cId="1349334984" sldId="309"/>
        </pc:sldMkLst>
      </pc:sldChg>
      <pc:sldChg chg="del">
        <pc:chgData name="christine.holmes@lawyersinhouse.com" userId="S::urn:spo:guest#christine.holmes@lawyersinhouse.com::" providerId="AD" clId="Web-{E2A7112A-7E1C-424D-A723-09C436E47123}" dt="2020-04-07T21:15:44.349" v="2696"/>
        <pc:sldMkLst>
          <pc:docMk/>
          <pc:sldMk cId="892738888" sldId="310"/>
        </pc:sldMkLst>
      </pc:sldChg>
      <pc:sldChg chg="del">
        <pc:chgData name="christine.holmes@lawyersinhouse.com" userId="S::urn:spo:guest#christine.holmes@lawyersinhouse.com::" providerId="AD" clId="Web-{E2A7112A-7E1C-424D-A723-09C436E47123}" dt="2020-04-07T21:15:51.381" v="2698"/>
        <pc:sldMkLst>
          <pc:docMk/>
          <pc:sldMk cId="1221243482" sldId="311"/>
        </pc:sldMkLst>
      </pc:sldChg>
      <pc:sldChg chg="del">
        <pc:chgData name="christine.holmes@lawyersinhouse.com" userId="S::urn:spo:guest#christine.holmes@lawyersinhouse.com::" providerId="AD" clId="Web-{E2A7112A-7E1C-424D-A723-09C436E47123}" dt="2020-04-07T21:15:56.381" v="2699"/>
        <pc:sldMkLst>
          <pc:docMk/>
          <pc:sldMk cId="2222669835" sldId="312"/>
        </pc:sldMkLst>
      </pc:sldChg>
      <pc:sldChg chg="modSp">
        <pc:chgData name="christine.holmes@lawyersinhouse.com" userId="S::urn:spo:guest#christine.holmes@lawyersinhouse.com::" providerId="AD" clId="Web-{E2A7112A-7E1C-424D-A723-09C436E47123}" dt="2020-04-07T04:40:30.577" v="1405" actId="20577"/>
        <pc:sldMkLst>
          <pc:docMk/>
          <pc:sldMk cId="2370776133" sldId="313"/>
        </pc:sldMkLst>
        <pc:spChg chg="mod">
          <ac:chgData name="christine.holmes@lawyersinhouse.com" userId="S::urn:spo:guest#christine.holmes@lawyersinhouse.com::" providerId="AD" clId="Web-{E2A7112A-7E1C-424D-A723-09C436E47123}" dt="2020-04-07T04:40:30.577" v="1405" actId="20577"/>
          <ac:spMkLst>
            <pc:docMk/>
            <pc:sldMk cId="2370776133" sldId="313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10:15.912" v="350" actId="20577"/>
          <ac:spMkLst>
            <pc:docMk/>
            <pc:sldMk cId="2370776133" sldId="313"/>
            <ac:spMk id="6" creationId="{97925931-4CDA-FE40-8DEA-5A024773FFB4}"/>
          </ac:spMkLst>
        </pc:spChg>
      </pc:sldChg>
      <pc:sldChg chg="del">
        <pc:chgData name="christine.holmes@lawyersinhouse.com" userId="S::urn:spo:guest#christine.holmes@lawyersinhouse.com::" providerId="AD" clId="Web-{E2A7112A-7E1C-424D-A723-09C436E47123}" dt="2020-04-07T21:16:00.100" v="2700"/>
        <pc:sldMkLst>
          <pc:docMk/>
          <pc:sldMk cId="1316619640" sldId="314"/>
        </pc:sldMkLst>
      </pc:sldChg>
      <pc:sldChg chg="modSp add del replId">
        <pc:chgData name="christine.holmes@lawyersinhouse.com" userId="S::urn:spo:guest#christine.holmes@lawyersinhouse.com::" providerId="AD" clId="Web-{E2A7112A-7E1C-424D-A723-09C436E47123}" dt="2020-04-07T04:48:52.411" v="1927"/>
        <pc:sldMkLst>
          <pc:docMk/>
          <pc:sldMk cId="1482644578" sldId="321"/>
        </pc:sldMkLst>
        <pc:spChg chg="mod">
          <ac:chgData name="christine.holmes@lawyersinhouse.com" userId="S::urn:spo:guest#christine.holmes@lawyersinhouse.com::" providerId="AD" clId="Web-{E2A7112A-7E1C-424D-A723-09C436E47123}" dt="2020-04-07T04:48:46.083" v="1924" actId="20577"/>
          <ac:spMkLst>
            <pc:docMk/>
            <pc:sldMk cId="1482644578" sldId="321"/>
            <ac:spMk id="3" creationId="{B39D70C1-DF68-2643-8919-94CE9A824563}"/>
          </ac:spMkLst>
        </pc:spChg>
      </pc:sldChg>
      <pc:sldChg chg="modSp add replId">
        <pc:chgData name="christine.holmes@lawyersinhouse.com" userId="S::urn:spo:guest#christine.holmes@lawyersinhouse.com::" providerId="AD" clId="Web-{E2A7112A-7E1C-424D-A723-09C436E47123}" dt="2020-04-07T04:49:51.302" v="1973" actId="20577"/>
        <pc:sldMkLst>
          <pc:docMk/>
          <pc:sldMk cId="2471038547" sldId="321"/>
        </pc:sldMkLst>
        <pc:spChg chg="mod">
          <ac:chgData name="christine.holmes@lawyersinhouse.com" userId="S::urn:spo:guest#christine.holmes@lawyersinhouse.com::" providerId="AD" clId="Web-{E2A7112A-7E1C-424D-A723-09C436E47123}" dt="2020-04-07T04:49:51.302" v="1973" actId="20577"/>
          <ac:spMkLst>
            <pc:docMk/>
            <pc:sldMk cId="2471038547" sldId="321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7112A-7E1C-424D-A723-09C436E47123}" dt="2020-04-07T04:49:11.286" v="1929" actId="20577"/>
          <ac:spMkLst>
            <pc:docMk/>
            <pc:sldMk cId="2471038547" sldId="321"/>
            <ac:spMk id="5" creationId="{B9376C48-5FE8-1848-B3A5-95F68F243C65}"/>
          </ac:spMkLst>
        </pc:spChg>
      </pc:sldChg>
      <pc:sldChg chg="new del">
        <pc:chgData name="christine.holmes@lawyersinhouse.com" userId="S::urn:spo:guest#christine.holmes@lawyersinhouse.com::" providerId="AD" clId="Web-{E2A7112A-7E1C-424D-A723-09C436E47123}" dt="2020-04-07T04:48:27.082" v="1922"/>
        <pc:sldMkLst>
          <pc:docMk/>
          <pc:sldMk cId="2771536962" sldId="321"/>
        </pc:sldMkLst>
      </pc:sldChg>
      <pc:sldChg chg="add del replId">
        <pc:chgData name="christine.holmes@lawyersinhouse.com" userId="S::urn:spo:guest#christine.holmes@lawyersinhouse.com::" providerId="AD" clId="Web-{E2A7112A-7E1C-424D-A723-09C436E47123}" dt="2020-04-07T04:47:59.941" v="1920"/>
        <pc:sldMkLst>
          <pc:docMk/>
          <pc:sldMk cId="3934442253" sldId="321"/>
        </pc:sldMkLst>
      </pc:sldChg>
    </pc:docChg>
  </pc:docChgLst>
  <pc:docChgLst>
    <pc:chgData name="Zach Parkes" userId="S::zach@sprigghr.com::55ddf1e5-cc2e-432d-bf91-97c54d945341" providerId="AD" clId="Web-{74F33BE8-25BB-7623-994C-936DD1C72680}"/>
    <pc:docChg chg="modSld">
      <pc:chgData name="Zach Parkes" userId="S::zach@sprigghr.com::55ddf1e5-cc2e-432d-bf91-97c54d945341" providerId="AD" clId="Web-{74F33BE8-25BB-7623-994C-936DD1C72680}" dt="2020-03-20T12:50:06.551" v="3" actId="20577"/>
      <pc:docMkLst>
        <pc:docMk/>
      </pc:docMkLst>
      <pc:sldChg chg="modSp">
        <pc:chgData name="Zach Parkes" userId="S::zach@sprigghr.com::55ddf1e5-cc2e-432d-bf91-97c54d945341" providerId="AD" clId="Web-{74F33BE8-25BB-7623-994C-936DD1C72680}" dt="2020-03-20T12:50:06.535" v="2" actId="20577"/>
        <pc:sldMkLst>
          <pc:docMk/>
          <pc:sldMk cId="807630762" sldId="297"/>
        </pc:sldMkLst>
        <pc:spChg chg="mod">
          <ac:chgData name="Zach Parkes" userId="S::zach@sprigghr.com::55ddf1e5-cc2e-432d-bf91-97c54d945341" providerId="AD" clId="Web-{74F33BE8-25BB-7623-994C-936DD1C72680}" dt="2020-03-20T12:50:06.535" v="2" actId="20577"/>
          <ac:spMkLst>
            <pc:docMk/>
            <pc:sldMk cId="807630762" sldId="297"/>
            <ac:spMk id="3" creationId="{EE7C6622-0376-D545-987A-CAF1AA225DC7}"/>
          </ac:spMkLst>
        </pc:spChg>
      </pc:sldChg>
    </pc:docChg>
  </pc:docChgLst>
  <pc:docChgLst>
    <pc:chgData name="Zach Parkes" userId="S::zach@sprigghr.com::55ddf1e5-cc2e-432d-bf91-97c54d945341" providerId="AD" clId="Web-{DE4A6CA3-062D-9168-E52A-37051EA0968A}"/>
    <pc:docChg chg="modSld">
      <pc:chgData name="Zach Parkes" userId="S::zach@sprigghr.com::55ddf1e5-cc2e-432d-bf91-97c54d945341" providerId="AD" clId="Web-{DE4A6CA3-062D-9168-E52A-37051EA0968A}" dt="2020-04-06T19:15:40.929" v="11"/>
      <pc:docMkLst>
        <pc:docMk/>
      </pc:docMkLst>
      <pc:sldChg chg="addSp delSp modSp">
        <pc:chgData name="Zach Parkes" userId="S::zach@sprigghr.com::55ddf1e5-cc2e-432d-bf91-97c54d945341" providerId="AD" clId="Web-{DE4A6CA3-062D-9168-E52A-37051EA0968A}" dt="2020-04-06T19:15:40.929" v="11"/>
        <pc:sldMkLst>
          <pc:docMk/>
          <pc:sldMk cId="2045678220" sldId="299"/>
        </pc:sldMkLst>
        <pc:spChg chg="ord">
          <ac:chgData name="Zach Parkes" userId="S::zach@sprigghr.com::55ddf1e5-cc2e-432d-bf91-97c54d945341" providerId="AD" clId="Web-{DE4A6CA3-062D-9168-E52A-37051EA0968A}" dt="2020-04-06T19:15:18.288" v="5"/>
          <ac:spMkLst>
            <pc:docMk/>
            <pc:sldMk cId="2045678220" sldId="299"/>
            <ac:spMk id="7" creationId="{34947F52-9F0E-D440-B04B-FD751E4B2A52}"/>
          </ac:spMkLst>
        </pc:spChg>
        <pc:picChg chg="add del mod">
          <ac:chgData name="Zach Parkes" userId="S::zach@sprigghr.com::55ddf1e5-cc2e-432d-bf91-97c54d945341" providerId="AD" clId="Web-{DE4A6CA3-062D-9168-E52A-37051EA0968A}" dt="2020-04-06T19:15:40.929" v="11"/>
          <ac:picMkLst>
            <pc:docMk/>
            <pc:sldMk cId="2045678220" sldId="299"/>
            <ac:picMk id="4" creationId="{29A54E50-4C76-477B-ADA5-8A9F5AE1EF25}"/>
          </ac:picMkLst>
        </pc:picChg>
        <pc:picChg chg="del">
          <ac:chgData name="Zach Parkes" userId="S::zach@sprigghr.com::55ddf1e5-cc2e-432d-bf91-97c54d945341" providerId="AD" clId="Web-{DE4A6CA3-062D-9168-E52A-37051EA0968A}" dt="2020-04-06T19:14:28.991" v="0"/>
          <ac:picMkLst>
            <pc:docMk/>
            <pc:sldMk cId="2045678220" sldId="299"/>
            <ac:picMk id="16" creationId="{7FBE3E8C-3335-4ED6-B81D-150F08525A99}"/>
          </ac:picMkLst>
        </pc:picChg>
      </pc:sldChg>
    </pc:docChg>
  </pc:docChgLst>
  <pc:docChgLst>
    <pc:chgData name="christine.holmes@lawyersinhouse.com" userId="S::urn:spo:guest#christine.holmes@lawyersinhouse.com::" providerId="AD" clId="Web-{FF50F209-937A-FDB7-11E0-D242080D9274}"/>
    <pc:docChg chg="addSld delSld modSld sldOrd">
      <pc:chgData name="christine.holmes@lawyersinhouse.com" userId="S::urn:spo:guest#christine.holmes@lawyersinhouse.com::" providerId="AD" clId="Web-{FF50F209-937A-FDB7-11E0-D242080D9274}" dt="2020-03-20T16:40:14.394" v="1543" actId="1076"/>
      <pc:docMkLst>
        <pc:docMk/>
      </pc:docMkLst>
      <pc:sldChg chg="addSp delSp modSp">
        <pc:chgData name="christine.holmes@lawyersinhouse.com" userId="S::urn:spo:guest#christine.holmes@lawyersinhouse.com::" providerId="AD" clId="Web-{FF50F209-937A-FDB7-11E0-D242080D9274}" dt="2020-03-20T11:40:52.456" v="24"/>
        <pc:sldMkLst>
          <pc:docMk/>
          <pc:sldMk cId="548184914" sldId="261"/>
        </pc:sldMkLst>
        <pc:spChg chg="del">
          <ac:chgData name="christine.holmes@lawyersinhouse.com" userId="S::urn:spo:guest#christine.holmes@lawyersinhouse.com::" providerId="AD" clId="Web-{FF50F209-937A-FDB7-11E0-D242080D9274}" dt="2020-03-20T11:40:15.096" v="15"/>
          <ac:spMkLst>
            <pc:docMk/>
            <pc:sldMk cId="548184914" sldId="261"/>
            <ac:spMk id="3" creationId="{B39D70C1-DF68-2643-8919-94CE9A824563}"/>
          </ac:spMkLst>
        </pc:spChg>
        <pc:spChg chg="add del mod">
          <ac:chgData name="christine.holmes@lawyersinhouse.com" userId="S::urn:spo:guest#christine.holmes@lawyersinhouse.com::" providerId="AD" clId="Web-{FF50F209-937A-FDB7-11E0-D242080D9274}" dt="2020-03-20T11:40:19.252" v="16"/>
          <ac:spMkLst>
            <pc:docMk/>
            <pc:sldMk cId="548184914" sldId="261"/>
            <ac:spMk id="5" creationId="{307453A4-4AFB-4290-8956-B2C4B7D48736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1:40:34.877" v="20" actId="20577"/>
          <ac:spMkLst>
            <pc:docMk/>
            <pc:sldMk cId="548184914" sldId="261"/>
            <ac:spMk id="6" creationId="{97925931-4CDA-FE40-8DEA-5A024773FFB4}"/>
          </ac:spMkLst>
        </pc:spChg>
        <pc:picChg chg="add">
          <ac:chgData name="christine.holmes@lawyersinhouse.com" userId="S::urn:spo:guest#christine.holmes@lawyersinhouse.com::" providerId="AD" clId="Web-{FF50F209-937A-FDB7-11E0-D242080D9274}" dt="2020-03-20T11:40:52.456" v="24"/>
          <ac:picMkLst>
            <pc:docMk/>
            <pc:sldMk cId="548184914" sldId="261"/>
            <ac:picMk id="9" creationId="{7CB9AE19-4A94-4B35-B10A-478A203A1ACC}"/>
          </ac:picMkLst>
        </pc:picChg>
      </pc:sldChg>
      <pc:sldChg chg="addSp delSp modSp">
        <pc:chgData name="christine.holmes@lawyersinhouse.com" userId="S::urn:spo:guest#christine.holmes@lawyersinhouse.com::" providerId="AD" clId="Web-{FF50F209-937A-FDB7-11E0-D242080D9274}" dt="2020-03-20T16:40:14.394" v="1543" actId="1076"/>
        <pc:sldMkLst>
          <pc:docMk/>
          <pc:sldMk cId="3211360772" sldId="266"/>
        </pc:sldMkLst>
        <pc:spChg chg="del mod">
          <ac:chgData name="christine.holmes@lawyersinhouse.com" userId="S::urn:spo:guest#christine.holmes@lawyersinhouse.com::" providerId="AD" clId="Web-{FF50F209-937A-FDB7-11E0-D242080D9274}" dt="2020-03-20T12:13:05.305" v="229"/>
          <ac:spMkLst>
            <pc:docMk/>
            <pc:sldMk cId="3211360772" sldId="266"/>
            <ac:spMk id="2" creationId="{D244667C-D067-E445-B125-3BC0EC24B0E0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10:44.585" v="177"/>
          <ac:spMkLst>
            <pc:docMk/>
            <pc:sldMk cId="3211360772" sldId="266"/>
            <ac:spMk id="3" creationId="{34725808-A9D2-154A-B394-5070CCFCE712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6:40:10.737" v="1542" actId="14100"/>
          <ac:spMkLst>
            <pc:docMk/>
            <pc:sldMk cId="3211360772" sldId="266"/>
            <ac:spMk id="5" creationId="{26EBF8A2-A162-4EF5-B355-4622305B9F6E}"/>
          </ac:spMkLst>
        </pc:spChg>
        <pc:spChg chg="add del mod">
          <ac:chgData name="christine.holmes@lawyersinhouse.com" userId="S::urn:spo:guest#christine.holmes@lawyersinhouse.com::" providerId="AD" clId="Web-{FF50F209-937A-FDB7-11E0-D242080D9274}" dt="2020-03-20T12:10:47.117" v="178"/>
          <ac:spMkLst>
            <pc:docMk/>
            <pc:sldMk cId="3211360772" sldId="266"/>
            <ac:spMk id="7" creationId="{4153374D-6571-40F6-BF4B-2D9C08D7B3A5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12:59.695" v="225" actId="20577"/>
          <ac:spMkLst>
            <pc:docMk/>
            <pc:sldMk cId="3211360772" sldId="266"/>
            <ac:spMk id="13" creationId="{AC43A230-03D1-4FE5-AB82-5809DADDD8C6}"/>
          </ac:spMkLst>
        </pc:spChg>
        <pc:spChg chg="add del mod">
          <ac:chgData name="christine.holmes@lawyersinhouse.com" userId="S::urn:spo:guest#christine.holmes@lawyersinhouse.com::" providerId="AD" clId="Web-{FF50F209-937A-FDB7-11E0-D242080D9274}" dt="2020-03-20T12:13:19.836" v="231"/>
          <ac:spMkLst>
            <pc:docMk/>
            <pc:sldMk cId="3211360772" sldId="266"/>
            <ac:spMk id="15" creationId="{4EE5E63F-D08D-44E4-BD89-2294A0648907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6:40:02.612" v="1539" actId="1076"/>
          <ac:picMkLst>
            <pc:docMk/>
            <pc:sldMk cId="3211360772" sldId="266"/>
            <ac:picMk id="2" creationId="{B7A931F0-210B-4B52-9EB6-6DE29871CBD4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6:40:14.394" v="1543" actId="1076"/>
          <ac:picMkLst>
            <pc:docMk/>
            <pc:sldMk cId="3211360772" sldId="266"/>
            <ac:picMk id="3" creationId="{BE796208-61DB-457A-A1D8-45E85991C146}"/>
          </ac:picMkLst>
        </pc:picChg>
        <pc:picChg chg="add del mod">
          <ac:chgData name="christine.holmes@lawyersinhouse.com" userId="S::urn:spo:guest#christine.holmes@lawyersinhouse.com::" providerId="AD" clId="Web-{FF50F209-937A-FDB7-11E0-D242080D9274}" dt="2020-03-20T12:10:41.992" v="176"/>
          <ac:picMkLst>
            <pc:docMk/>
            <pc:sldMk cId="3211360772" sldId="266"/>
            <ac:picMk id="4" creationId="{F7973906-DDA9-44DA-8448-AAB4F7ACFBF2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6:34:51.380" v="1524" actId="1076"/>
          <ac:picMkLst>
            <pc:docMk/>
            <pc:sldMk cId="3211360772" sldId="266"/>
            <ac:picMk id="6" creationId="{85978BF2-2ECC-467B-AD17-F9D3BC62C2C6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13:22.586" v="232" actId="1076"/>
          <ac:picMkLst>
            <pc:docMk/>
            <pc:sldMk cId="3211360772" sldId="266"/>
            <ac:picMk id="8" creationId="{04FB5311-E332-4F77-8D69-2332F8610401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11:57.679" v="184" actId="1076"/>
          <ac:picMkLst>
            <pc:docMk/>
            <pc:sldMk cId="3211360772" sldId="266"/>
            <ac:picMk id="11" creationId="{D2F5B1D0-5A87-422B-9322-7E009DB3E477}"/>
          </ac:picMkLst>
        </pc:picChg>
      </pc:sldChg>
      <pc:sldChg chg="modSp del">
        <pc:chgData name="christine.holmes@lawyersinhouse.com" userId="S::urn:spo:guest#christine.holmes@lawyersinhouse.com::" providerId="AD" clId="Web-{FF50F209-937A-FDB7-11E0-D242080D9274}" dt="2020-03-20T12:48:01.842" v="840"/>
        <pc:sldMkLst>
          <pc:docMk/>
          <pc:sldMk cId="2299051184" sldId="268"/>
        </pc:sldMkLst>
        <pc:spChg chg="mod">
          <ac:chgData name="christine.holmes@lawyersinhouse.com" userId="S::urn:spo:guest#christine.holmes@lawyersinhouse.com::" providerId="AD" clId="Web-{FF50F209-937A-FDB7-11E0-D242080D9274}" dt="2020-03-20T12:44:07.216" v="705" actId="20577"/>
          <ac:spMkLst>
            <pc:docMk/>
            <pc:sldMk cId="2299051184" sldId="268"/>
            <ac:spMk id="3" creationId="{86561B04-4792-3A4D-990B-ADD4ED7082E4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3:32:16.225" v="1348" actId="1076"/>
        <pc:sldMkLst>
          <pc:docMk/>
          <pc:sldMk cId="645630293" sldId="278"/>
        </pc:sldMkLst>
        <pc:spChg chg="mod">
          <ac:chgData name="christine.holmes@lawyersinhouse.com" userId="S::urn:spo:guest#christine.holmes@lawyersinhouse.com::" providerId="AD" clId="Web-{FF50F209-937A-FDB7-11E0-D242080D9274}" dt="2020-03-20T13:32:16.225" v="1348" actId="1076"/>
          <ac:spMkLst>
            <pc:docMk/>
            <pc:sldMk cId="645630293" sldId="278"/>
            <ac:spMk id="7" creationId="{ED483FC7-C560-1146-B16A-5EC2DBAD2640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49:08.873" v="849" actId="1076"/>
        <pc:sldMkLst>
          <pc:docMk/>
          <pc:sldMk cId="3394024432" sldId="279"/>
        </pc:sldMkLst>
        <pc:spChg chg="mod">
          <ac:chgData name="christine.holmes@lawyersinhouse.com" userId="S::urn:spo:guest#christine.holmes@lawyersinhouse.com::" providerId="AD" clId="Web-{FF50F209-937A-FDB7-11E0-D242080D9274}" dt="2020-03-20T12:49:08.873" v="849" actId="1076"/>
          <ac:spMkLst>
            <pc:docMk/>
            <pc:sldMk cId="3394024432" sldId="279"/>
            <ac:spMk id="5" creationId="{B9376C48-5FE8-1848-B3A5-95F68F243C65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49:20.248" v="851" actId="1076"/>
        <pc:sldMkLst>
          <pc:docMk/>
          <pc:sldMk cId="371022499" sldId="280"/>
        </pc:sldMkLst>
        <pc:spChg chg="mod">
          <ac:chgData name="christine.holmes@lawyersinhouse.com" userId="S::urn:spo:guest#christine.holmes@lawyersinhouse.com::" providerId="AD" clId="Web-{FF50F209-937A-FDB7-11E0-D242080D9274}" dt="2020-03-20T12:49:20.248" v="851" actId="1076"/>
          <ac:spMkLst>
            <pc:docMk/>
            <pc:sldMk cId="371022499" sldId="280"/>
            <ac:spMk id="5" creationId="{B9376C48-5FE8-1848-B3A5-95F68F243C65}"/>
          </ac:spMkLst>
        </pc:spChg>
        <pc:picChg chg="mod">
          <ac:chgData name="christine.holmes@lawyersinhouse.com" userId="S::urn:spo:guest#christine.holmes@lawyersinhouse.com::" providerId="AD" clId="Web-{FF50F209-937A-FDB7-11E0-D242080D9274}" dt="2020-03-20T12:49:17.561" v="850" actId="1076"/>
          <ac:picMkLst>
            <pc:docMk/>
            <pc:sldMk cId="371022499" sldId="280"/>
            <ac:picMk id="4" creationId="{390ABD3B-6E60-2B42-B653-B0F6CEDB3B40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2:33:59.027" v="550" actId="20577"/>
        <pc:sldMkLst>
          <pc:docMk/>
          <pc:sldMk cId="2631918944" sldId="281"/>
        </pc:sldMkLst>
        <pc:spChg chg="mod">
          <ac:chgData name="christine.holmes@lawyersinhouse.com" userId="S::urn:spo:guest#christine.holmes@lawyersinhouse.com::" providerId="AD" clId="Web-{FF50F209-937A-FDB7-11E0-D242080D9274}" dt="2020-03-20T12:33:59.027" v="550" actId="20577"/>
          <ac:spMkLst>
            <pc:docMk/>
            <pc:sldMk cId="2631918944" sldId="281"/>
            <ac:spMk id="7" creationId="{C2175D0B-CEF5-C041-A79E-BAC7D01A0B75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40:20.715" v="647" actId="1076"/>
        <pc:sldMkLst>
          <pc:docMk/>
          <pc:sldMk cId="907512089" sldId="282"/>
        </pc:sldMkLst>
        <pc:spChg chg="mod">
          <ac:chgData name="christine.holmes@lawyersinhouse.com" userId="S::urn:spo:guest#christine.holmes@lawyersinhouse.com::" providerId="AD" clId="Web-{FF50F209-937A-FDB7-11E0-D242080D9274}" dt="2020-03-20T11:49:04.658" v="133" actId="20577"/>
          <ac:spMkLst>
            <pc:docMk/>
            <pc:sldMk cId="907512089" sldId="282"/>
            <ac:spMk id="10" creationId="{26FA6EE4-3A64-D644-B4FB-8A912BB10370}"/>
          </ac:spMkLst>
        </pc:spChg>
        <pc:picChg chg="mod">
          <ac:chgData name="christine.holmes@lawyersinhouse.com" userId="S::urn:spo:guest#christine.holmes@lawyersinhouse.com::" providerId="AD" clId="Web-{FF50F209-937A-FDB7-11E0-D242080D9274}" dt="2020-03-20T12:40:20.715" v="647" actId="1076"/>
          <ac:picMkLst>
            <pc:docMk/>
            <pc:sldMk cId="907512089" sldId="282"/>
            <ac:picMk id="4" creationId="{390ABD3B-6E60-2B42-B653-B0F6CEDB3B40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1:49:31.548" v="137" actId="20577"/>
        <pc:sldMkLst>
          <pc:docMk/>
          <pc:sldMk cId="2083814535" sldId="285"/>
        </pc:sldMkLst>
        <pc:spChg chg="mod">
          <ac:chgData name="christine.holmes@lawyersinhouse.com" userId="S::urn:spo:guest#christine.holmes@lawyersinhouse.com::" providerId="AD" clId="Web-{FF50F209-937A-FDB7-11E0-D242080D9274}" dt="2020-03-20T11:49:31.548" v="137" actId="20577"/>
          <ac:spMkLst>
            <pc:docMk/>
            <pc:sldMk cId="2083814535" sldId="285"/>
            <ac:spMk id="5" creationId="{B9376C48-5FE8-1848-B3A5-95F68F243C65}"/>
          </ac:spMkLst>
        </pc:spChg>
      </pc:sldChg>
      <pc:sldChg chg="addSp delSp modSp del">
        <pc:chgData name="christine.holmes@lawyersinhouse.com" userId="S::urn:spo:guest#christine.holmes@lawyersinhouse.com::" providerId="AD" clId="Web-{FF50F209-937A-FDB7-11E0-D242080D9274}" dt="2020-03-20T12:16:04.914" v="249"/>
        <pc:sldMkLst>
          <pc:docMk/>
          <pc:sldMk cId="1290649130" sldId="287"/>
        </pc:sldMkLst>
        <pc:picChg chg="add del mod">
          <ac:chgData name="christine.holmes@lawyersinhouse.com" userId="S::urn:spo:guest#christine.holmes@lawyersinhouse.com::" providerId="AD" clId="Web-{FF50F209-937A-FDB7-11E0-D242080D9274}" dt="2020-03-20T12:15:38.758" v="243"/>
          <ac:picMkLst>
            <pc:docMk/>
            <pc:sldMk cId="1290649130" sldId="287"/>
            <ac:picMk id="3" creationId="{B15FE534-AE8A-4662-84C3-8D21465CA5BB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14:58.367" v="238"/>
          <ac:picMkLst>
            <pc:docMk/>
            <pc:sldMk cId="1290649130" sldId="287"/>
            <ac:picMk id="11" creationId="{98B382F9-CAC6-5842-ADF1-540FE3FD2345}"/>
          </ac:picMkLst>
        </pc:picChg>
      </pc:sldChg>
      <pc:sldChg chg="addSp delSp modSp ord">
        <pc:chgData name="christine.holmes@lawyersinhouse.com" userId="S::urn:spo:guest#christine.holmes@lawyersinhouse.com::" providerId="AD" clId="Web-{FF50F209-937A-FDB7-11E0-D242080D9274}" dt="2020-03-20T12:48:14.795" v="841" actId="1076"/>
        <pc:sldMkLst>
          <pc:docMk/>
          <pc:sldMk cId="71681394" sldId="288"/>
        </pc:sldMkLst>
        <pc:spChg chg="del">
          <ac:chgData name="christine.holmes@lawyersinhouse.com" userId="S::urn:spo:guest#christine.holmes@lawyersinhouse.com::" providerId="AD" clId="Web-{FF50F209-937A-FDB7-11E0-D242080D9274}" dt="2020-03-20T12:17:02.805" v="254"/>
          <ac:spMkLst>
            <pc:docMk/>
            <pc:sldMk cId="71681394" sldId="288"/>
            <ac:spMk id="2" creationId="{52D54255-D6CE-AF4D-AAB9-201F242320F7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16:50.930" v="250"/>
          <ac:spMkLst>
            <pc:docMk/>
            <pc:sldMk cId="71681394" sldId="288"/>
            <ac:spMk id="3" creationId="{8FF42DB8-BFD0-D648-964F-FA30B1809EFE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14:40.461" v="236"/>
          <ac:spMkLst>
            <pc:docMk/>
            <pc:sldMk cId="71681394" sldId="288"/>
            <ac:spMk id="4" creationId="{13522F5D-0A79-7146-91E3-78E2DCF8FB57}"/>
          </ac:spMkLst>
        </pc:spChg>
        <pc:spChg chg="add del mod">
          <ac:chgData name="christine.holmes@lawyersinhouse.com" userId="S::urn:spo:guest#christine.holmes@lawyersinhouse.com::" providerId="AD" clId="Web-{FF50F209-937A-FDB7-11E0-D242080D9274}" dt="2020-03-20T12:17:07.883" v="255"/>
          <ac:spMkLst>
            <pc:docMk/>
            <pc:sldMk cId="71681394" sldId="288"/>
            <ac:spMk id="13" creationId="{88B38FF8-4EDD-43C6-A1E9-6A49A60CF12A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22:45.025" v="406" actId="20577"/>
          <ac:spMkLst>
            <pc:docMk/>
            <pc:sldMk cId="71681394" sldId="288"/>
            <ac:spMk id="17" creationId="{DFC097F9-A077-4588-BDC7-61405CA0972A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17:10.555" v="256"/>
          <ac:spMkLst>
            <pc:docMk/>
            <pc:sldMk cId="71681394" sldId="288"/>
            <ac:spMk id="18" creationId="{DB56773F-9E74-2B48-A1EA-04EE0D09BF6C}"/>
          </ac:spMkLst>
        </pc:spChg>
        <pc:spChg chg="add del">
          <ac:chgData name="christine.holmes@lawyersinhouse.com" userId="S::urn:spo:guest#christine.holmes@lawyersinhouse.com::" providerId="AD" clId="Web-{FF50F209-937A-FDB7-11E0-D242080D9274}" dt="2020-03-20T12:20:47.509" v="296"/>
          <ac:spMkLst>
            <pc:docMk/>
            <pc:sldMk cId="71681394" sldId="288"/>
            <ac:spMk id="23" creationId="{82CB48A3-016A-47E2-A46C-3011D37D8832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22:23.494" v="391" actId="20577"/>
          <ac:spMkLst>
            <pc:docMk/>
            <pc:sldMk cId="71681394" sldId="288"/>
            <ac:spMk id="24" creationId="{EFBC15FC-372A-4F25-83A7-8318562A775A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23:20.338" v="451" actId="20577"/>
          <ac:spMkLst>
            <pc:docMk/>
            <pc:sldMk cId="71681394" sldId="288"/>
            <ac:spMk id="25" creationId="{0048CCD8-1450-4060-BECC-34357C652B3A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2:23:56.572" v="455" actId="1076"/>
          <ac:picMkLst>
            <pc:docMk/>
            <pc:sldMk cId="71681394" sldId="288"/>
            <ac:picMk id="5" creationId="{C1466B41-1FBE-4933-B948-2B15188B85E4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16:57.383" v="253"/>
          <ac:picMkLst>
            <pc:docMk/>
            <pc:sldMk cId="71681394" sldId="288"/>
            <ac:picMk id="6" creationId="{DA47D431-3D02-DA44-945F-841782FE5B67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16:54.602" v="252"/>
          <ac:picMkLst>
            <pc:docMk/>
            <pc:sldMk cId="71681394" sldId="288"/>
            <ac:picMk id="8" creationId="{04534D03-F7C5-6D4E-8B6F-89A8F70560B7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16:52.790" v="251"/>
          <ac:picMkLst>
            <pc:docMk/>
            <pc:sldMk cId="71681394" sldId="288"/>
            <ac:picMk id="9" creationId="{963E15BA-36B9-0C4A-9DD9-348AFBB11581}"/>
          </ac:picMkLst>
        </pc:picChg>
        <pc:picChg chg="add del mod">
          <ac:chgData name="christine.holmes@lawyersinhouse.com" userId="S::urn:spo:guest#christine.holmes@lawyersinhouse.com::" providerId="AD" clId="Web-{FF50F209-937A-FDB7-11E0-D242080D9274}" dt="2020-03-20T12:15:58.633" v="248"/>
          <ac:picMkLst>
            <pc:docMk/>
            <pc:sldMk cId="71681394" sldId="288"/>
            <ac:picMk id="10" creationId="{1D1DB2BB-ADE0-4ED9-B21C-EADF3566B42E}"/>
          </ac:picMkLst>
        </pc:picChg>
        <pc:picChg chg="mod">
          <ac:chgData name="christine.holmes@lawyersinhouse.com" userId="S::urn:spo:guest#christine.holmes@lawyersinhouse.com::" providerId="AD" clId="Web-{FF50F209-937A-FDB7-11E0-D242080D9274}" dt="2020-03-20T12:22:27.712" v="394" actId="1076"/>
          <ac:picMkLst>
            <pc:docMk/>
            <pc:sldMk cId="71681394" sldId="288"/>
            <ac:picMk id="14" creationId="{03E0989E-10DD-CA48-A2AE-ADE7550BA1D9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48:14.795" v="841" actId="1076"/>
          <ac:picMkLst>
            <pc:docMk/>
            <pc:sldMk cId="71681394" sldId="288"/>
            <ac:picMk id="15" creationId="{A0FBAC91-6819-4CB8-A95B-9535CE8B13F6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23:48.775" v="454" actId="1076"/>
          <ac:picMkLst>
            <pc:docMk/>
            <pc:sldMk cId="71681394" sldId="288"/>
            <ac:picMk id="20" creationId="{F5CCEB18-633D-4ADB-B682-5E59EB2433DA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6:00:11.242" v="1516" actId="20577"/>
        <pc:sldMkLst>
          <pc:docMk/>
          <pc:sldMk cId="3443855023" sldId="289"/>
        </pc:sldMkLst>
        <pc:spChg chg="mod">
          <ac:chgData name="christine.holmes@lawyersinhouse.com" userId="S::urn:spo:guest#christine.holmes@lawyersinhouse.com::" providerId="AD" clId="Web-{FF50F209-937A-FDB7-11E0-D242080D9274}" dt="2020-03-20T16:00:11.242" v="1516" actId="20577"/>
          <ac:spMkLst>
            <pc:docMk/>
            <pc:sldMk cId="3443855023" sldId="289"/>
            <ac:spMk id="10" creationId="{26FA6EE4-3A64-D644-B4FB-8A912BB10370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39:50.700" v="643" actId="20577"/>
        <pc:sldMkLst>
          <pc:docMk/>
          <pc:sldMk cId="4082377244" sldId="290"/>
        </pc:sldMkLst>
        <pc:spChg chg="mod">
          <ac:chgData name="christine.holmes@lawyersinhouse.com" userId="S::urn:spo:guest#christine.holmes@lawyersinhouse.com::" providerId="AD" clId="Web-{FF50F209-937A-FDB7-11E0-D242080D9274}" dt="2020-03-20T12:39:50.700" v="643" actId="20577"/>
          <ac:spMkLst>
            <pc:docMk/>
            <pc:sldMk cId="4082377244" sldId="290"/>
            <ac:spMk id="10" creationId="{26FA6EE4-3A64-D644-B4FB-8A912BB10370}"/>
          </ac:spMkLst>
        </pc:spChg>
      </pc:sldChg>
      <pc:sldChg chg="addSp modSp">
        <pc:chgData name="christine.holmes@lawyersinhouse.com" userId="S::urn:spo:guest#christine.holmes@lawyersinhouse.com::" providerId="AD" clId="Web-{FF50F209-937A-FDB7-11E0-D242080D9274}" dt="2020-03-20T12:27:39.119" v="475" actId="1076"/>
        <pc:sldMkLst>
          <pc:docMk/>
          <pc:sldMk cId="2559608641" sldId="295"/>
        </pc:sldMkLst>
        <pc:spChg chg="mod">
          <ac:chgData name="christine.holmes@lawyersinhouse.com" userId="S::urn:spo:guest#christine.holmes@lawyersinhouse.com::" providerId="AD" clId="Web-{FF50F209-937A-FDB7-11E0-D242080D9274}" dt="2020-03-20T12:27:12.619" v="472" actId="1076"/>
          <ac:spMkLst>
            <pc:docMk/>
            <pc:sldMk cId="2559608641" sldId="295"/>
            <ac:spMk id="10" creationId="{17F139CC-0651-0042-A53C-FFBEFB5C382F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2:27:39.119" v="475" actId="1076"/>
          <ac:picMkLst>
            <pc:docMk/>
            <pc:sldMk cId="2559608641" sldId="295"/>
            <ac:picMk id="2" creationId="{A7CDE0BF-032B-4AA3-8645-1E3568CC407C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5:08:14.112" v="1455" actId="20577"/>
        <pc:sldMkLst>
          <pc:docMk/>
          <pc:sldMk cId="4283726663" sldId="296"/>
        </pc:sldMkLst>
        <pc:spChg chg="mod">
          <ac:chgData name="christine.holmes@lawyersinhouse.com" userId="S::urn:spo:guest#christine.holmes@lawyersinhouse.com::" providerId="AD" clId="Web-{FF50F209-937A-FDB7-11E0-D242080D9274}" dt="2020-03-20T15:08:14.112" v="1455" actId="20577"/>
          <ac:spMkLst>
            <pc:docMk/>
            <pc:sldMk cId="4283726663" sldId="296"/>
            <ac:spMk id="5" creationId="{B9376C48-5FE8-1848-B3A5-95F68F243C65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1:52:19.095" v="166" actId="20577"/>
          <ac:spMkLst>
            <pc:docMk/>
            <pc:sldMk cId="4283726663" sldId="296"/>
            <ac:spMk id="9" creationId="{3417E9E3-B72A-3240-94E8-FF9719E9B896}"/>
          </ac:spMkLst>
        </pc:spChg>
      </pc:sldChg>
      <pc:sldChg chg="modSp ord">
        <pc:chgData name="christine.holmes@lawyersinhouse.com" userId="S::urn:spo:guest#christine.holmes@lawyersinhouse.com::" providerId="AD" clId="Web-{FF50F209-937A-FDB7-11E0-D242080D9274}" dt="2020-03-20T12:24:50.853" v="471"/>
        <pc:sldMkLst>
          <pc:docMk/>
          <pc:sldMk cId="807630762" sldId="297"/>
        </pc:sldMkLst>
        <pc:spChg chg="mod">
          <ac:chgData name="christine.holmes@lawyersinhouse.com" userId="S::urn:spo:guest#christine.holmes@lawyersinhouse.com::" providerId="AD" clId="Web-{FF50F209-937A-FDB7-11E0-D242080D9274}" dt="2020-03-20T12:24:27.213" v="466" actId="20577"/>
          <ac:spMkLst>
            <pc:docMk/>
            <pc:sldMk cId="807630762" sldId="297"/>
            <ac:spMk id="3" creationId="{EE7C6622-0376-D545-987A-CAF1AA225DC7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34:31.824" v="560" actId="20577"/>
        <pc:sldMkLst>
          <pc:docMk/>
          <pc:sldMk cId="2667494209" sldId="298"/>
        </pc:sldMkLst>
        <pc:spChg chg="mod">
          <ac:chgData name="christine.holmes@lawyersinhouse.com" userId="S::urn:spo:guest#christine.holmes@lawyersinhouse.com::" providerId="AD" clId="Web-{FF50F209-937A-FDB7-11E0-D242080D9274}" dt="2020-03-20T12:34:31.824" v="560" actId="20577"/>
          <ac:spMkLst>
            <pc:docMk/>
            <pc:sldMk cId="2667494209" sldId="298"/>
            <ac:spMk id="3" creationId="{C3306797-FF83-004F-B212-2EF5EB12B206}"/>
          </ac:spMkLst>
        </pc:spChg>
      </pc:sldChg>
      <pc:sldChg chg="addSp delSp modSp">
        <pc:chgData name="christine.holmes@lawyersinhouse.com" userId="S::urn:spo:guest#christine.holmes@lawyersinhouse.com::" providerId="AD" clId="Web-{FF50F209-937A-FDB7-11E0-D242080D9274}" dt="2020-03-20T11:38:39.425" v="13" actId="14100"/>
        <pc:sldMkLst>
          <pc:docMk/>
          <pc:sldMk cId="2045678220" sldId="299"/>
        </pc:sldMkLst>
        <pc:spChg chg="mod">
          <ac:chgData name="christine.holmes@lawyersinhouse.com" userId="S::urn:spo:guest#christine.holmes@lawyersinhouse.com::" providerId="AD" clId="Web-{FF50F209-937A-FDB7-11E0-D242080D9274}" dt="2020-03-20T11:37:42.081" v="4" actId="1076"/>
          <ac:spMkLst>
            <pc:docMk/>
            <pc:sldMk cId="2045678220" sldId="299"/>
            <ac:spMk id="7" creationId="{34947F52-9F0E-D440-B04B-FD751E4B2A52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1:37:13.550" v="0"/>
          <ac:spMkLst>
            <pc:docMk/>
            <pc:sldMk cId="2045678220" sldId="299"/>
            <ac:spMk id="8" creationId="{560FFD9A-2699-9247-90F3-C7D5B6589D1A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1:37:16.440" v="1"/>
          <ac:spMkLst>
            <pc:docMk/>
            <pc:sldMk cId="2045678220" sldId="299"/>
            <ac:spMk id="9" creationId="{688A6660-C5C8-9E46-BF28-3338DF7A4ED6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1:38:39.425" v="13" actId="14100"/>
          <ac:picMkLst>
            <pc:docMk/>
            <pc:sldMk cId="2045678220" sldId="299"/>
            <ac:picMk id="2" creationId="{590EF159-CF6C-4FBF-A59A-A8D609E9746A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1:38:34.878" v="12" actId="1076"/>
          <ac:picMkLst>
            <pc:docMk/>
            <pc:sldMk cId="2045678220" sldId="299"/>
            <ac:picMk id="3" creationId="{7B0478D3-4BE8-4EDF-B1A9-A6461E8EA4E3}"/>
          </ac:picMkLst>
        </pc:picChg>
        <pc:picChg chg="mod">
          <ac:chgData name="christine.holmes@lawyersinhouse.com" userId="S::urn:spo:guest#christine.holmes@lawyersinhouse.com::" providerId="AD" clId="Web-{FF50F209-937A-FDB7-11E0-D242080D9274}" dt="2020-03-20T11:37:37.893" v="3" actId="1076"/>
          <ac:picMkLst>
            <pc:docMk/>
            <pc:sldMk cId="2045678220" sldId="299"/>
            <ac:picMk id="16" creationId="{7FBE3E8C-3335-4ED6-B81D-150F08525A99}"/>
          </ac:picMkLst>
        </pc:picChg>
      </pc:sldChg>
      <pc:sldChg chg="del">
        <pc:chgData name="christine.holmes@lawyersinhouse.com" userId="S::urn:spo:guest#christine.holmes@lawyersinhouse.com::" providerId="AD" clId="Web-{FF50F209-937A-FDB7-11E0-D242080D9274}" dt="2020-03-20T11:40:38.799" v="23"/>
        <pc:sldMkLst>
          <pc:docMk/>
          <pc:sldMk cId="2528440280" sldId="302"/>
        </pc:sldMkLst>
      </pc:sldChg>
      <pc:sldChg chg="modSp addCm delCm">
        <pc:chgData name="christine.holmes@lawyersinhouse.com" userId="S::urn:spo:guest#christine.holmes@lawyersinhouse.com::" providerId="AD" clId="Web-{FF50F209-937A-FDB7-11E0-D242080D9274}" dt="2020-03-20T16:20:16.094" v="1519"/>
        <pc:sldMkLst>
          <pc:docMk/>
          <pc:sldMk cId="2969347775" sldId="303"/>
        </pc:sldMkLst>
        <pc:spChg chg="mod">
          <ac:chgData name="christine.holmes@lawyersinhouse.com" userId="S::urn:spo:guest#christine.holmes@lawyersinhouse.com::" providerId="AD" clId="Web-{FF50F209-937A-FDB7-11E0-D242080D9274}" dt="2020-03-20T13:36:03.522" v="1353" actId="20577"/>
          <ac:spMkLst>
            <pc:docMk/>
            <pc:sldMk cId="2969347775" sldId="303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2:49:03.014" v="848" actId="1076"/>
          <ac:spMkLst>
            <pc:docMk/>
            <pc:sldMk cId="2969347775" sldId="303"/>
            <ac:spMk id="5" creationId="{B9376C48-5FE8-1848-B3A5-95F68F243C65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1:43:09.502" v="27" actId="1076"/>
        <pc:sldMkLst>
          <pc:docMk/>
          <pc:sldMk cId="2094446042" sldId="304"/>
        </pc:sldMkLst>
        <pc:spChg chg="mod">
          <ac:chgData name="christine.holmes@lawyersinhouse.com" userId="S::urn:spo:guest#christine.holmes@lawyersinhouse.com::" providerId="AD" clId="Web-{FF50F209-937A-FDB7-11E0-D242080D9274}" dt="2020-03-20T11:43:09.502" v="27" actId="1076"/>
          <ac:spMkLst>
            <pc:docMk/>
            <pc:sldMk cId="2094446042" sldId="304"/>
            <ac:spMk id="5" creationId="{B9376C48-5FE8-1848-B3A5-95F68F243C65}"/>
          </ac:spMkLst>
        </pc:spChg>
      </pc:sldChg>
      <pc:sldChg chg="addSp modSp">
        <pc:chgData name="christine.holmes@lawyersinhouse.com" userId="S::urn:spo:guest#christine.holmes@lawyersinhouse.com::" providerId="AD" clId="Web-{FF50F209-937A-FDB7-11E0-D242080D9274}" dt="2020-03-20T11:44:04.065" v="35" actId="20577"/>
        <pc:sldMkLst>
          <pc:docMk/>
          <pc:sldMk cId="399817603" sldId="306"/>
        </pc:sldMkLst>
        <pc:spChg chg="mod">
          <ac:chgData name="christine.holmes@lawyersinhouse.com" userId="S::urn:spo:guest#christine.holmes@lawyersinhouse.com::" providerId="AD" clId="Web-{FF50F209-937A-FDB7-11E0-D242080D9274}" dt="2020-03-20T11:44:04.065" v="35" actId="20577"/>
          <ac:spMkLst>
            <pc:docMk/>
            <pc:sldMk cId="399817603" sldId="306"/>
            <ac:spMk id="2" creationId="{C8BF5A7B-5AD7-4A56-930B-02D433BF2BC8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1:43:46.315" v="32" actId="14100"/>
          <ac:picMkLst>
            <pc:docMk/>
            <pc:sldMk cId="399817603" sldId="306"/>
            <ac:picMk id="4" creationId="{C4064B7C-A2BC-4375-848A-DCA9A94D477D}"/>
          </ac:picMkLst>
        </pc:picChg>
      </pc:sldChg>
      <pc:sldChg chg="addSp modSp">
        <pc:chgData name="christine.holmes@lawyersinhouse.com" userId="S::urn:spo:guest#christine.holmes@lawyersinhouse.com::" providerId="AD" clId="Web-{FF50F209-937A-FDB7-11E0-D242080D9274}" dt="2020-03-20T11:45:46.018" v="60"/>
        <pc:sldMkLst>
          <pc:docMk/>
          <pc:sldMk cId="3791094787" sldId="307"/>
        </pc:sldMkLst>
        <pc:spChg chg="mod">
          <ac:chgData name="christine.holmes@lawyersinhouse.com" userId="S::urn:spo:guest#christine.holmes@lawyersinhouse.com::" providerId="AD" clId="Web-{FF50F209-937A-FDB7-11E0-D242080D9274}" dt="2020-03-20T11:44:52.721" v="57" actId="20577"/>
          <ac:spMkLst>
            <pc:docMk/>
            <pc:sldMk cId="3791094787" sldId="307"/>
            <ac:spMk id="2" creationId="{C8BF5A7B-5AD7-4A56-930B-02D433BF2BC8}"/>
          </ac:spMkLst>
        </pc:spChg>
        <pc:picChg chg="add">
          <ac:chgData name="christine.holmes@lawyersinhouse.com" userId="S::urn:spo:guest#christine.holmes@lawyersinhouse.com::" providerId="AD" clId="Web-{FF50F209-937A-FDB7-11E0-D242080D9274}" dt="2020-03-20T11:45:46.018" v="60"/>
          <ac:picMkLst>
            <pc:docMk/>
            <pc:sldMk cId="3791094787" sldId="307"/>
            <ac:picMk id="4" creationId="{5B671788-EE47-4FA6-9ACA-1847DD7D20D7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2:35:38.668" v="568" actId="20577"/>
        <pc:sldMkLst>
          <pc:docMk/>
          <pc:sldMk cId="4060468796" sldId="308"/>
        </pc:sldMkLst>
        <pc:spChg chg="mod">
          <ac:chgData name="christine.holmes@lawyersinhouse.com" userId="S::urn:spo:guest#christine.holmes@lawyersinhouse.com::" providerId="AD" clId="Web-{FF50F209-937A-FDB7-11E0-D242080D9274}" dt="2020-03-20T12:35:38.668" v="568" actId="20577"/>
          <ac:spMkLst>
            <pc:docMk/>
            <pc:sldMk cId="4060468796" sldId="308"/>
            <ac:spMk id="3" creationId="{C3306797-FF83-004F-B212-2EF5EB12B206}"/>
          </ac:spMkLst>
        </pc:spChg>
      </pc:sldChg>
      <pc:sldChg chg="modSp">
        <pc:chgData name="christine.holmes@lawyersinhouse.com" userId="S::urn:spo:guest#christine.holmes@lawyersinhouse.com::" providerId="AD" clId="Web-{FF50F209-937A-FDB7-11E0-D242080D9274}" dt="2020-03-20T12:36:07.762" v="582" actId="1076"/>
        <pc:sldMkLst>
          <pc:docMk/>
          <pc:sldMk cId="1349334984" sldId="309"/>
        </pc:sldMkLst>
        <pc:spChg chg="mod">
          <ac:chgData name="christine.holmes@lawyersinhouse.com" userId="S::urn:spo:guest#christine.holmes@lawyersinhouse.com::" providerId="AD" clId="Web-{FF50F209-937A-FDB7-11E0-D242080D9274}" dt="2020-03-20T12:36:07.762" v="582" actId="1076"/>
          <ac:spMkLst>
            <pc:docMk/>
            <pc:sldMk cId="1349334984" sldId="309"/>
            <ac:spMk id="3" creationId="{C3306797-FF83-004F-B212-2EF5EB12B206}"/>
          </ac:spMkLst>
        </pc:spChg>
      </pc:sldChg>
      <pc:sldChg chg="addSp modSp">
        <pc:chgData name="christine.holmes@lawyersinhouse.com" userId="S::urn:spo:guest#christine.holmes@lawyersinhouse.com::" providerId="AD" clId="Web-{FF50F209-937A-FDB7-11E0-D242080D9274}" dt="2020-03-20T12:48:42.592" v="845" actId="20577"/>
        <pc:sldMkLst>
          <pc:docMk/>
          <pc:sldMk cId="892738888" sldId="310"/>
        </pc:sldMkLst>
        <pc:spChg chg="mod">
          <ac:chgData name="christine.holmes@lawyersinhouse.com" userId="S::urn:spo:guest#christine.holmes@lawyersinhouse.com::" providerId="AD" clId="Web-{FF50F209-937A-FDB7-11E0-D242080D9274}" dt="2020-03-20T12:48:42.592" v="845" actId="20577"/>
          <ac:spMkLst>
            <pc:docMk/>
            <pc:sldMk cId="892738888" sldId="310"/>
            <ac:spMk id="2" creationId="{C8BF5A7B-5AD7-4A56-930B-02D433BF2BC8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1:45:55.814" v="62" actId="1076"/>
          <ac:picMkLst>
            <pc:docMk/>
            <pc:sldMk cId="892738888" sldId="310"/>
            <ac:picMk id="4" creationId="{A25717AA-7873-44DC-9B9B-F79C75C3C3D0}"/>
          </ac:picMkLst>
        </pc:picChg>
      </pc:sldChg>
      <pc:sldChg chg="addSp modSp">
        <pc:chgData name="christine.holmes@lawyersinhouse.com" userId="S::urn:spo:guest#christine.holmes@lawyersinhouse.com::" providerId="AD" clId="Web-{FF50F209-937A-FDB7-11E0-D242080D9274}" dt="2020-03-20T12:48:32.436" v="842" actId="20577"/>
        <pc:sldMkLst>
          <pc:docMk/>
          <pc:sldMk cId="1221243482" sldId="311"/>
        </pc:sldMkLst>
        <pc:spChg chg="mod">
          <ac:chgData name="christine.holmes@lawyersinhouse.com" userId="S::urn:spo:guest#christine.holmes@lawyersinhouse.com::" providerId="AD" clId="Web-{FF50F209-937A-FDB7-11E0-D242080D9274}" dt="2020-03-20T12:48:32.436" v="842" actId="20577"/>
          <ac:spMkLst>
            <pc:docMk/>
            <pc:sldMk cId="1221243482" sldId="311"/>
            <ac:spMk id="2" creationId="{C8BF5A7B-5AD7-4A56-930B-02D433BF2BC8}"/>
          </ac:spMkLst>
        </pc:spChg>
        <pc:picChg chg="add">
          <ac:chgData name="christine.holmes@lawyersinhouse.com" userId="S::urn:spo:guest#christine.holmes@lawyersinhouse.com::" providerId="AD" clId="Web-{FF50F209-937A-FDB7-11E0-D242080D9274}" dt="2020-03-20T11:46:19.205" v="65"/>
          <ac:picMkLst>
            <pc:docMk/>
            <pc:sldMk cId="1221243482" sldId="311"/>
            <ac:picMk id="4" creationId="{406CDA0E-4F77-4D44-A5F8-9374FEB7F4C4}"/>
          </ac:picMkLst>
        </pc:picChg>
      </pc:sldChg>
      <pc:sldChg chg="modSp">
        <pc:chgData name="christine.holmes@lawyersinhouse.com" userId="S::urn:spo:guest#christine.holmes@lawyersinhouse.com::" providerId="AD" clId="Web-{FF50F209-937A-FDB7-11E0-D242080D9274}" dt="2020-03-20T11:46:27.783" v="66" actId="20577"/>
        <pc:sldMkLst>
          <pc:docMk/>
          <pc:sldMk cId="2222669835" sldId="312"/>
        </pc:sldMkLst>
        <pc:spChg chg="mod">
          <ac:chgData name="christine.holmes@lawyersinhouse.com" userId="S::urn:spo:guest#christine.holmes@lawyersinhouse.com::" providerId="AD" clId="Web-{FF50F209-937A-FDB7-11E0-D242080D9274}" dt="2020-03-20T11:46:27.783" v="66" actId="20577"/>
          <ac:spMkLst>
            <pc:docMk/>
            <pc:sldMk cId="2222669835" sldId="312"/>
            <ac:spMk id="5" creationId="{B9376C48-5FE8-1848-B3A5-95F68F243C65}"/>
          </ac:spMkLst>
        </pc:spChg>
      </pc:sldChg>
      <pc:sldChg chg="modSp add replId">
        <pc:chgData name="christine.holmes@lawyersinhouse.com" userId="S::urn:spo:guest#christine.holmes@lawyersinhouse.com::" providerId="AD" clId="Web-{FF50F209-937A-FDB7-11E0-D242080D9274}" dt="2020-03-20T12:49:27.670" v="852" actId="1076"/>
        <pc:sldMkLst>
          <pc:docMk/>
          <pc:sldMk cId="2370776133" sldId="313"/>
        </pc:sldMkLst>
        <pc:spChg chg="mod">
          <ac:chgData name="christine.holmes@lawyersinhouse.com" userId="S::urn:spo:guest#christine.holmes@lawyersinhouse.com::" providerId="AD" clId="Web-{FF50F209-937A-FDB7-11E0-D242080D9274}" dt="2020-03-20T12:49:27.670" v="852" actId="1076"/>
          <ac:spMkLst>
            <pc:docMk/>
            <pc:sldMk cId="2370776133" sldId="313"/>
            <ac:spMk id="6" creationId="{97925931-4CDA-FE40-8DEA-5A024773FFB4}"/>
          </ac:spMkLst>
        </pc:spChg>
      </pc:sldChg>
      <pc:sldChg chg="add del replId">
        <pc:chgData name="christine.holmes@lawyersinhouse.com" userId="S::urn:spo:guest#christine.holmes@lawyersinhouse.com::" providerId="AD" clId="Web-{FF50F209-937A-FDB7-11E0-D242080D9274}" dt="2020-03-20T11:46:08.549" v="64"/>
        <pc:sldMkLst>
          <pc:docMk/>
          <pc:sldMk cId="843444583" sldId="314"/>
        </pc:sldMkLst>
      </pc:sldChg>
      <pc:sldChg chg="modSp add ord replId">
        <pc:chgData name="christine.holmes@lawyersinhouse.com" userId="S::urn:spo:guest#christine.holmes@lawyersinhouse.com::" providerId="AD" clId="Web-{FF50F209-937A-FDB7-11E0-D242080D9274}" dt="2020-03-20T12:17:28.180" v="259" actId="1076"/>
        <pc:sldMkLst>
          <pc:docMk/>
          <pc:sldMk cId="1316619640" sldId="314"/>
        </pc:sldMkLst>
        <pc:spChg chg="mod">
          <ac:chgData name="christine.holmes@lawyersinhouse.com" userId="S::urn:spo:guest#christine.holmes@lawyersinhouse.com::" providerId="AD" clId="Web-{FF50F209-937A-FDB7-11E0-D242080D9274}" dt="2020-03-20T11:47:28.830" v="117" actId="1076"/>
          <ac:spMkLst>
            <pc:docMk/>
            <pc:sldMk cId="1316619640" sldId="314"/>
            <ac:spMk id="2" creationId="{C8BF5A7B-5AD7-4A56-930B-02D433BF2BC8}"/>
          </ac:spMkLst>
        </pc:spChg>
        <pc:picChg chg="mod">
          <ac:chgData name="christine.holmes@lawyersinhouse.com" userId="S::urn:spo:guest#christine.holmes@lawyersinhouse.com::" providerId="AD" clId="Web-{FF50F209-937A-FDB7-11E0-D242080D9274}" dt="2020-03-20T12:17:28.180" v="259" actId="1076"/>
          <ac:picMkLst>
            <pc:docMk/>
            <pc:sldMk cId="1316619640" sldId="314"/>
            <ac:picMk id="4" creationId="{406CDA0E-4F77-4D44-A5F8-9374FEB7F4C4}"/>
          </ac:picMkLst>
        </pc:picChg>
      </pc:sldChg>
      <pc:sldChg chg="addSp delSp modSp add replId">
        <pc:chgData name="christine.holmes@lawyersinhouse.com" userId="S::urn:spo:guest#christine.holmes@lawyersinhouse.com::" providerId="AD" clId="Web-{FF50F209-937A-FDB7-11E0-D242080D9274}" dt="2020-03-20T12:46:18.638" v="787" actId="20577"/>
        <pc:sldMkLst>
          <pc:docMk/>
          <pc:sldMk cId="3023114016" sldId="315"/>
        </pc:sldMkLst>
        <pc:spChg chg="add del mod">
          <ac:chgData name="christine.holmes@lawyersinhouse.com" userId="S::urn:spo:guest#christine.holmes@lawyersinhouse.com::" providerId="AD" clId="Web-{FF50F209-937A-FDB7-11E0-D242080D9274}" dt="2020-03-20T12:42:52.528" v="685"/>
          <ac:spMkLst>
            <pc:docMk/>
            <pc:sldMk cId="3023114016" sldId="315"/>
            <ac:spMk id="3" creationId="{D4BF837A-1377-4BE8-A02E-7CBE5EAE2580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2:46:18.638" v="787" actId="20577"/>
          <ac:spMkLst>
            <pc:docMk/>
            <pc:sldMk cId="3023114016" sldId="315"/>
            <ac:spMk id="5" creationId="{B9376C48-5FE8-1848-B3A5-95F68F243C65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45:46.138" v="766" actId="20577"/>
          <ac:spMkLst>
            <pc:docMk/>
            <pc:sldMk cId="3023114016" sldId="315"/>
            <ac:spMk id="6" creationId="{4DF6A85A-E4E6-4933-88B5-25194342FABF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42:34.935" v="678"/>
          <ac:spMkLst>
            <pc:docMk/>
            <pc:sldMk cId="3023114016" sldId="315"/>
            <ac:spMk id="9" creationId="{3417E9E3-B72A-3240-94E8-FF9719E9B896}"/>
          </ac:spMkLst>
        </pc:spChg>
      </pc:sldChg>
      <pc:sldChg chg="modSp add ord replId">
        <pc:chgData name="christine.holmes@lawyersinhouse.com" userId="S::urn:spo:guest#christine.holmes@lawyersinhouse.com::" providerId="AD" clId="Web-{FF50F209-937A-FDB7-11E0-D242080D9274}" dt="2020-03-20T12:45:53.044" v="773" actId="20577"/>
        <pc:sldMkLst>
          <pc:docMk/>
          <pc:sldMk cId="1777053820" sldId="316"/>
        </pc:sldMkLst>
        <pc:spChg chg="mod">
          <ac:chgData name="christine.holmes@lawyersinhouse.com" userId="S::urn:spo:guest#christine.holmes@lawyersinhouse.com::" providerId="AD" clId="Web-{FF50F209-937A-FDB7-11E0-D242080D9274}" dt="2020-03-20T12:45:53.044" v="773" actId="20577"/>
          <ac:spMkLst>
            <pc:docMk/>
            <pc:sldMk cId="1777053820" sldId="316"/>
            <ac:spMk id="6" creationId="{4DF6A85A-E4E6-4933-88B5-25194342FABF}"/>
          </ac:spMkLst>
        </pc:spChg>
      </pc:sldChg>
      <pc:sldChg chg="addSp delSp modSp add ord replId">
        <pc:chgData name="christine.holmes@lawyersinhouse.com" userId="S::urn:spo:guest#christine.holmes@lawyersinhouse.com::" providerId="AD" clId="Web-{FF50F209-937A-FDB7-11E0-D242080D9274}" dt="2020-03-20T12:47:56.576" v="837" actId="20577"/>
        <pc:sldMkLst>
          <pc:docMk/>
          <pc:sldMk cId="3012617961" sldId="317"/>
        </pc:sldMkLst>
        <pc:spChg chg="add mod">
          <ac:chgData name="christine.holmes@lawyersinhouse.com" userId="S::urn:spo:guest#christine.holmes@lawyersinhouse.com::" providerId="AD" clId="Web-{FF50F209-937A-FDB7-11E0-D242080D9274}" dt="2020-03-20T12:47:56.576" v="837" actId="20577"/>
          <ac:spMkLst>
            <pc:docMk/>
            <pc:sldMk cId="3012617961" sldId="317"/>
            <ac:spMk id="2" creationId="{E0268586-8A58-4459-B3BD-71D6D983DB63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2:46:49.826" v="805" actId="14100"/>
          <ac:spMkLst>
            <pc:docMk/>
            <pc:sldMk cId="3012617961" sldId="317"/>
            <ac:spMk id="5" creationId="{B9376C48-5FE8-1848-B3A5-95F68F243C65}"/>
          </ac:spMkLst>
        </pc:spChg>
        <pc:spChg chg="del">
          <ac:chgData name="christine.holmes@lawyersinhouse.com" userId="S::urn:spo:guest#christine.holmes@lawyersinhouse.com::" providerId="AD" clId="Web-{FF50F209-937A-FDB7-11E0-D242080D9274}" dt="2020-03-20T12:47:06.420" v="806"/>
          <ac:spMkLst>
            <pc:docMk/>
            <pc:sldMk cId="3012617961" sldId="317"/>
            <ac:spMk id="6" creationId="{4DF6A85A-E4E6-4933-88B5-25194342FABF}"/>
          </ac:spMkLst>
        </pc:spChg>
      </pc:sldChg>
      <pc:sldChg chg="addSp delSp modSp add replId">
        <pc:chgData name="christine.holmes@lawyersinhouse.com" userId="S::urn:spo:guest#christine.holmes@lawyersinhouse.com::" providerId="AD" clId="Web-{FF50F209-937A-FDB7-11E0-D242080D9274}" dt="2020-03-20T16:35:53.524" v="1529" actId="20577"/>
        <pc:sldMkLst>
          <pc:docMk/>
          <pc:sldMk cId="2665540202" sldId="318"/>
        </pc:sldMkLst>
        <pc:spChg chg="mod">
          <ac:chgData name="christine.holmes@lawyersinhouse.com" userId="S::urn:spo:guest#christine.holmes@lawyersinhouse.com::" providerId="AD" clId="Web-{FF50F209-937A-FDB7-11E0-D242080D9274}" dt="2020-03-20T16:35:53.524" v="1529" actId="20577"/>
          <ac:spMkLst>
            <pc:docMk/>
            <pc:sldMk cId="2665540202" sldId="318"/>
            <ac:spMk id="3" creationId="{9D56A6D8-F03E-624F-A7FB-0C34810C71A6}"/>
          </ac:spMkLst>
        </pc:spChg>
        <pc:spChg chg="mod">
          <ac:chgData name="christine.holmes@lawyersinhouse.com" userId="S::urn:spo:guest#christine.holmes@lawyersinhouse.com::" providerId="AD" clId="Web-{FF50F209-937A-FDB7-11E0-D242080D9274}" dt="2020-03-20T12:51:15.374" v="905" actId="20577"/>
          <ac:spMkLst>
            <pc:docMk/>
            <pc:sldMk cId="2665540202" sldId="318"/>
            <ac:spMk id="7" creationId="{88B787F4-3D0E-4690-BC8F-FB3424B811C3}"/>
          </ac:spMkLst>
        </pc:spChg>
        <pc:spChg chg="add mod">
          <ac:chgData name="christine.holmes@lawyersinhouse.com" userId="S::urn:spo:guest#christine.holmes@lawyersinhouse.com::" providerId="AD" clId="Web-{FF50F209-937A-FDB7-11E0-D242080D9274}" dt="2020-03-20T12:54:00.625" v="1242" actId="1076"/>
          <ac:spMkLst>
            <pc:docMk/>
            <pc:sldMk cId="2665540202" sldId="318"/>
            <ac:spMk id="8" creationId="{44B4286A-D743-4899-9CF2-5774ABC63F33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2:50:51.905" v="860" actId="1076"/>
          <ac:picMkLst>
            <pc:docMk/>
            <pc:sldMk cId="2665540202" sldId="318"/>
            <ac:picMk id="2" creationId="{44969C91-D7C6-4B1F-852A-C64DA139B231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54:53.500" v="1246" actId="1076"/>
          <ac:picMkLst>
            <pc:docMk/>
            <pc:sldMk cId="2665540202" sldId="318"/>
            <ac:picMk id="10" creationId="{7CF5C179-7BBA-4900-8E59-AF028665CC55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50:14.890" v="854"/>
          <ac:picMkLst>
            <pc:docMk/>
            <pc:sldMk cId="2665540202" sldId="318"/>
            <ac:picMk id="14" creationId="{9DBB45DA-6A56-4648-B8DC-3231446BAEAF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50:21.686" v="858"/>
          <ac:picMkLst>
            <pc:docMk/>
            <pc:sldMk cId="2665540202" sldId="318"/>
            <ac:picMk id="17" creationId="{85187BEF-0166-4D39-81CA-F17AA8D4691E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2:55:13.984" v="1248" actId="1076"/>
          <ac:picMkLst>
            <pc:docMk/>
            <pc:sldMk cId="2665540202" sldId="318"/>
            <ac:picMk id="18" creationId="{2DCB5A13-C8F3-4331-99C5-7ED60B0CBA52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2:50:18.218" v="856"/>
          <ac:picMkLst>
            <pc:docMk/>
            <pc:sldMk cId="2665540202" sldId="318"/>
            <ac:picMk id="23" creationId="{84FE39A4-F9E5-4F4A-A6DD-3BBAF120FC14}"/>
          </ac:picMkLst>
        </pc:picChg>
        <pc:cxnChg chg="del">
          <ac:chgData name="christine.holmes@lawyersinhouse.com" userId="S::urn:spo:guest#christine.holmes@lawyersinhouse.com::" providerId="AD" clId="Web-{FF50F209-937A-FDB7-11E0-D242080D9274}" dt="2020-03-20T12:50:16.640" v="855"/>
          <ac:cxnSpMkLst>
            <pc:docMk/>
            <pc:sldMk cId="2665540202" sldId="318"/>
            <ac:cxnSpMk id="19" creationId="{A3A6AA4D-53D6-4E35-9A8D-057D78446977}"/>
          </ac:cxnSpMkLst>
        </pc:cxnChg>
        <pc:cxnChg chg="del">
          <ac:chgData name="christine.holmes@lawyersinhouse.com" userId="S::urn:spo:guest#christine.holmes@lawyersinhouse.com::" providerId="AD" clId="Web-{FF50F209-937A-FDB7-11E0-D242080D9274}" dt="2020-03-20T12:50:20.077" v="857"/>
          <ac:cxnSpMkLst>
            <pc:docMk/>
            <pc:sldMk cId="2665540202" sldId="318"/>
            <ac:cxnSpMk id="22" creationId="{8D5ADDAB-E091-45D9-9C02-CD55A10BE16C}"/>
          </ac:cxnSpMkLst>
        </pc:cxnChg>
      </pc:sldChg>
      <pc:sldChg chg="modSp">
        <pc:chgData name="christine.holmes@lawyersinhouse.com" userId="S::urn:spo:guest#christine.holmes@lawyersinhouse.com::" providerId="AD" clId="Web-{FF50F209-937A-FDB7-11E0-D242080D9274}" dt="2020-03-20T14:57:34.452" v="1451" actId="20577"/>
        <pc:sldMkLst>
          <pc:docMk/>
          <pc:sldMk cId="1439185210" sldId="319"/>
        </pc:sldMkLst>
        <pc:spChg chg="mod">
          <ac:chgData name="christine.holmes@lawyersinhouse.com" userId="S::urn:spo:guest#christine.holmes@lawyersinhouse.com::" providerId="AD" clId="Web-{FF50F209-937A-FDB7-11E0-D242080D9274}" dt="2020-03-20T14:57:34.452" v="1451" actId="20577"/>
          <ac:spMkLst>
            <pc:docMk/>
            <pc:sldMk cId="1439185210" sldId="319"/>
            <ac:spMk id="3" creationId="{9D56A6D8-F03E-624F-A7FB-0C34810C71A6}"/>
          </ac:spMkLst>
        </pc:spChg>
      </pc:sldChg>
      <pc:sldChg chg="addSp delSp modSp add replId">
        <pc:chgData name="christine.holmes@lawyersinhouse.com" userId="S::urn:spo:guest#christine.holmes@lawyersinhouse.com::" providerId="AD" clId="Web-{FF50F209-937A-FDB7-11E0-D242080D9274}" dt="2020-03-20T14:13:35.685" v="1386" actId="1076"/>
        <pc:sldMkLst>
          <pc:docMk/>
          <pc:sldMk cId="3572855855" sldId="320"/>
        </pc:sldMkLst>
        <pc:spChg chg="mod">
          <ac:chgData name="christine.holmes@lawyersinhouse.com" userId="S::urn:spo:guest#christine.holmes@lawyersinhouse.com::" providerId="AD" clId="Web-{FF50F209-937A-FDB7-11E0-D242080D9274}" dt="2020-03-20T14:08:32.091" v="1376" actId="20577"/>
          <ac:spMkLst>
            <pc:docMk/>
            <pc:sldMk cId="3572855855" sldId="320"/>
            <ac:spMk id="13" creationId="{AC43A230-03D1-4FE5-AB82-5809DADDD8C6}"/>
          </ac:spMkLst>
        </pc:spChg>
        <pc:picChg chg="add mod">
          <ac:chgData name="christine.holmes@lawyersinhouse.com" userId="S::urn:spo:guest#christine.holmes@lawyersinhouse.com::" providerId="AD" clId="Web-{FF50F209-937A-FDB7-11E0-D242080D9274}" dt="2020-03-20T14:13:35.685" v="1386" actId="1076"/>
          <ac:picMkLst>
            <pc:docMk/>
            <pc:sldMk cId="3572855855" sldId="320"/>
            <ac:picMk id="2" creationId="{772CA945-1292-47FE-9016-AD3647FAAD09}"/>
          </ac:picMkLst>
        </pc:picChg>
        <pc:picChg chg="add">
          <ac:chgData name="christine.holmes@lawyersinhouse.com" userId="S::urn:spo:guest#christine.holmes@lawyersinhouse.com::" providerId="AD" clId="Web-{FF50F209-937A-FDB7-11E0-D242080D9274}" dt="2020-03-20T14:10:32.278" v="1383"/>
          <ac:picMkLst>
            <pc:docMk/>
            <pc:sldMk cId="3572855855" sldId="320"/>
            <ac:picMk id="4" creationId="{8128057E-6449-467E-86A8-2A2D4C90A3D8}"/>
          </ac:picMkLst>
        </pc:picChg>
        <pc:picChg chg="add mod">
          <ac:chgData name="christine.holmes@lawyersinhouse.com" userId="S::urn:spo:guest#christine.holmes@lawyersinhouse.com::" providerId="AD" clId="Web-{FF50F209-937A-FDB7-11E0-D242080D9274}" dt="2020-03-20T14:11:28.935" v="1385" actId="1076"/>
          <ac:picMkLst>
            <pc:docMk/>
            <pc:sldMk cId="3572855855" sldId="320"/>
            <ac:picMk id="5" creationId="{544D90FA-CDEC-46D6-AA48-F58797819F06}"/>
          </ac:picMkLst>
        </pc:picChg>
        <pc:picChg chg="del">
          <ac:chgData name="christine.holmes@lawyersinhouse.com" userId="S::urn:spo:guest#christine.holmes@lawyersinhouse.com::" providerId="AD" clId="Web-{FF50F209-937A-FDB7-11E0-D242080D9274}" dt="2020-03-20T14:08:19.434" v="1356"/>
          <ac:picMkLst>
            <pc:docMk/>
            <pc:sldMk cId="3572855855" sldId="320"/>
            <ac:picMk id="8" creationId="{04FB5311-E332-4F77-8D69-2332F8610401}"/>
          </ac:picMkLst>
        </pc:picChg>
      </pc:sldChg>
    </pc:docChg>
  </pc:docChgLst>
  <pc:docChgLst>
    <pc:chgData name="christine.holmes@lawyersinhouse.com" userId="S::urn:spo:guest#christine.holmes@lawyersinhouse.com::" providerId="AD" clId="Web-{E2A60162-C744-9BC2-1402-7D30273C05C9}"/>
    <pc:docChg chg="addSld delSld modSld sldOrd modMainMaster">
      <pc:chgData name="christine.holmes@lawyersinhouse.com" userId="S::urn:spo:guest#christine.holmes@lawyersinhouse.com::" providerId="AD" clId="Web-{E2A60162-C744-9BC2-1402-7D30273C05C9}" dt="2020-03-20T06:05:13.858" v="5778" actId="20577"/>
      <pc:docMkLst>
        <pc:docMk/>
      </pc:docMkLst>
      <pc:sldChg chg="modSp mod">
        <pc:chgData name="christine.holmes@lawyersinhouse.com" userId="S::urn:spo:guest#christine.holmes@lawyersinhouse.com::" providerId="AD" clId="Web-{E2A60162-C744-9BC2-1402-7D30273C05C9}" dt="2020-03-20T05:07:54.359" v="5176" actId="20577"/>
        <pc:sldMkLst>
          <pc:docMk/>
          <pc:sldMk cId="548184914" sldId="261"/>
        </pc:sldMkLst>
        <pc:spChg chg="mod">
          <ac:chgData name="christine.holmes@lawyersinhouse.com" userId="S::urn:spo:guest#christine.holmes@lawyersinhouse.com::" providerId="AD" clId="Web-{E2A60162-C744-9BC2-1402-7D30273C05C9}" dt="2020-03-20T05:07:54.359" v="5176" actId="20577"/>
          <ac:spMkLst>
            <pc:docMk/>
            <pc:sldMk cId="548184914" sldId="261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1:36:36.767" v="2" actId="20577"/>
          <ac:spMkLst>
            <pc:docMk/>
            <pc:sldMk cId="548184914" sldId="261"/>
            <ac:spMk id="6" creationId="{97925931-4CDA-FE40-8DEA-5A024773FFB4}"/>
          </ac:spMkLst>
        </pc:spChg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3211360772" sldId="266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299051184" sldId="268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3181800586" sldId="277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645630293" sldId="278"/>
        </pc:sldMkLst>
      </pc:sldChg>
      <pc:sldChg chg="modSp mod">
        <pc:chgData name="christine.holmes@lawyersinhouse.com" userId="S::urn:spo:guest#christine.holmes@lawyersinhouse.com::" providerId="AD" clId="Web-{E2A60162-C744-9BC2-1402-7D30273C05C9}" dt="2020-03-20T05:52:16.058" v="5752" actId="20577"/>
        <pc:sldMkLst>
          <pc:docMk/>
          <pc:sldMk cId="3394024432" sldId="279"/>
        </pc:sldMkLst>
        <pc:spChg chg="mod">
          <ac:chgData name="christine.holmes@lawyersinhouse.com" userId="S::urn:spo:guest#christine.holmes@lawyersinhouse.com::" providerId="AD" clId="Web-{E2A60162-C744-9BC2-1402-7D30273C05C9}" dt="2020-03-20T05:52:16.058" v="5752" actId="20577"/>
          <ac:spMkLst>
            <pc:docMk/>
            <pc:sldMk cId="3394024432" sldId="279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2:08:50.060" v="1736" actId="20577"/>
          <ac:spMkLst>
            <pc:docMk/>
            <pc:sldMk cId="3394024432" sldId="279"/>
            <ac:spMk id="5" creationId="{B9376C48-5FE8-1848-B3A5-95F68F243C65}"/>
          </ac:spMkLst>
        </pc:spChg>
      </pc:sldChg>
      <pc:sldChg chg="addSp delSp modSp mod">
        <pc:chgData name="christine.holmes@lawyersinhouse.com" userId="S::urn:spo:guest#christine.holmes@lawyersinhouse.com::" providerId="AD" clId="Web-{E2A60162-C744-9BC2-1402-7D30273C05C9}" dt="2020-03-20T05:09:05.062" v="5183" actId="20577"/>
        <pc:sldMkLst>
          <pc:docMk/>
          <pc:sldMk cId="371022499" sldId="280"/>
        </pc:sldMkLst>
        <pc:spChg chg="add del">
          <ac:chgData name="christine.holmes@lawyersinhouse.com" userId="S::urn:spo:guest#christine.holmes@lawyersinhouse.com::" providerId="AD" clId="Web-{E2A60162-C744-9BC2-1402-7D30273C05C9}" dt="2020-03-20T02:05:45.934" v="1620"/>
          <ac:spMkLst>
            <pc:docMk/>
            <pc:sldMk cId="371022499" sldId="280"/>
            <ac:spMk id="2" creationId="{B9C885BE-8437-4F0F-B1FA-CF0690F2B88A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5:09:05.062" v="5183" actId="20577"/>
          <ac:spMkLst>
            <pc:docMk/>
            <pc:sldMk cId="371022499" sldId="280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1:56:15.024" v="1069" actId="20577"/>
          <ac:spMkLst>
            <pc:docMk/>
            <pc:sldMk cId="371022499" sldId="280"/>
            <ac:spMk id="5" creationId="{B9376C48-5FE8-1848-B3A5-95F68F243C65}"/>
          </ac:spMkLst>
        </pc:spChg>
      </pc:sldChg>
      <pc:sldChg chg="modSp mod">
        <pc:chgData name="christine.holmes@lawyersinhouse.com" userId="S::urn:spo:guest#christine.holmes@lawyersinhouse.com::" providerId="AD" clId="Web-{E2A60162-C744-9BC2-1402-7D30273C05C9}" dt="2020-03-20T02:55:20.140" v="3635" actId="14100"/>
        <pc:sldMkLst>
          <pc:docMk/>
          <pc:sldMk cId="2631918944" sldId="281"/>
        </pc:sldMkLst>
        <pc:spChg chg="mod">
          <ac:chgData name="christine.holmes@lawyersinhouse.com" userId="S::urn:spo:guest#christine.holmes@lawyersinhouse.com::" providerId="AD" clId="Web-{E2A60162-C744-9BC2-1402-7D30273C05C9}" dt="2020-03-20T02:52:24.092" v="3511" actId="20577"/>
          <ac:spMkLst>
            <pc:docMk/>
            <pc:sldMk cId="2631918944" sldId="281"/>
            <ac:spMk id="5" creationId="{B9376C48-5FE8-1848-B3A5-95F68F243C65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2:55:20.140" v="3635" actId="14100"/>
          <ac:spMkLst>
            <pc:docMk/>
            <pc:sldMk cId="2631918944" sldId="281"/>
            <ac:spMk id="7" creationId="{C2175D0B-CEF5-C041-A79E-BAC7D01A0B75}"/>
          </ac:spMkLst>
        </pc:spChg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907512089" sldId="282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083814535" sldId="285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1290649130" sldId="287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71681394" sldId="288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3443855023" sldId="289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4082377244" sldId="290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151145317" sldId="292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1623247386" sldId="293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055547459" sldId="294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559608641" sldId="295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4283726663" sldId="296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807630762" sldId="297"/>
        </pc:sldMkLst>
      </pc:sldChg>
      <pc:sldChg chg="modSp mod ord">
        <pc:chgData name="christine.holmes@lawyersinhouse.com" userId="S::urn:spo:guest#christine.holmes@lawyersinhouse.com::" providerId="AD" clId="Web-{E2A60162-C744-9BC2-1402-7D30273C05C9}" dt="2020-03-20T05:21:30.268" v="5382" actId="20577"/>
        <pc:sldMkLst>
          <pc:docMk/>
          <pc:sldMk cId="2667494209" sldId="298"/>
        </pc:sldMkLst>
        <pc:spChg chg="mod">
          <ac:chgData name="christine.holmes@lawyersinhouse.com" userId="S::urn:spo:guest#christine.holmes@lawyersinhouse.com::" providerId="AD" clId="Web-{E2A60162-C744-9BC2-1402-7D30273C05C9}" dt="2020-03-20T05:21:30.268" v="5382" actId="20577"/>
          <ac:spMkLst>
            <pc:docMk/>
            <pc:sldMk cId="2667494209" sldId="298"/>
            <ac:spMk id="3" creationId="{C3306797-FF83-004F-B212-2EF5EB12B206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2:57:38.672" v="3725" actId="20577"/>
          <ac:spMkLst>
            <pc:docMk/>
            <pc:sldMk cId="2667494209" sldId="298"/>
            <ac:spMk id="5" creationId="{B9376C48-5FE8-1848-B3A5-95F68F243C65}"/>
          </ac:spMkLst>
        </pc:spChg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045678220" sldId="299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2828768233" sldId="300"/>
        </pc:sldMkLst>
      </pc:sldChg>
      <pc:sldChg chg="mod">
        <pc:chgData name="christine.holmes@lawyersinhouse.com" userId="S::urn:spo:guest#christine.holmes@lawyersinhouse.com::" providerId="AD" clId="Web-{E2A60162-C744-9BC2-1402-7D30273C05C9}" dt="2020-03-20T01:53:32.554" v="1039"/>
        <pc:sldMkLst>
          <pc:docMk/>
          <pc:sldMk cId="572925485" sldId="301"/>
        </pc:sldMkLst>
      </pc:sldChg>
      <pc:sldChg chg="addSp modSp new mod">
        <pc:chgData name="christine.holmes@lawyersinhouse.com" userId="S::urn:spo:guest#christine.holmes@lawyersinhouse.com::" providerId="AD" clId="Web-{E2A60162-C744-9BC2-1402-7D30273C05C9}" dt="2020-03-20T01:53:57.133" v="1043" actId="20577"/>
        <pc:sldMkLst>
          <pc:docMk/>
          <pc:sldMk cId="2528440280" sldId="302"/>
        </pc:sldMkLst>
        <pc:spChg chg="mod">
          <ac:chgData name="christine.holmes@lawyersinhouse.com" userId="S::urn:spo:guest#christine.holmes@lawyersinhouse.com::" providerId="AD" clId="Web-{E2A60162-C744-9BC2-1402-7D30273C05C9}" dt="2020-03-20T01:53:57.133" v="1043" actId="20577"/>
          <ac:spMkLst>
            <pc:docMk/>
            <pc:sldMk cId="2528440280" sldId="302"/>
            <ac:spMk id="2" creationId="{C8BF5A7B-5AD7-4A56-930B-02D433BF2BC8}"/>
          </ac:spMkLst>
        </pc:spChg>
        <pc:picChg chg="add mod">
          <ac:chgData name="christine.holmes@lawyersinhouse.com" userId="S::urn:spo:guest#christine.holmes@lawyersinhouse.com::" providerId="AD" clId="Web-{E2A60162-C744-9BC2-1402-7D30273C05C9}" dt="2020-03-20T01:50:07.944" v="1012" actId="1076"/>
          <ac:picMkLst>
            <pc:docMk/>
            <pc:sldMk cId="2528440280" sldId="302"/>
            <ac:picMk id="5" creationId="{B3FA96FF-FE77-4CB4-9F9B-95E236AE816C}"/>
          </ac:picMkLst>
        </pc:picChg>
        <pc:picChg chg="add mod">
          <ac:chgData name="christine.holmes@lawyersinhouse.com" userId="S::urn:spo:guest#christine.holmes@lawyersinhouse.com::" providerId="AD" clId="Web-{E2A60162-C744-9BC2-1402-7D30273C05C9}" dt="2020-03-20T01:49:59.240" v="1010" actId="1076"/>
          <ac:picMkLst>
            <pc:docMk/>
            <pc:sldMk cId="2528440280" sldId="302"/>
            <ac:picMk id="7" creationId="{186F228F-D94C-4E72-B566-61FA886F01C0}"/>
          </ac:picMkLst>
        </pc:picChg>
      </pc:sldChg>
      <pc:sldChg chg="modSp add replId">
        <pc:chgData name="christine.holmes@lawyersinhouse.com" userId="S::urn:spo:guest#christine.holmes@lawyersinhouse.com::" providerId="AD" clId="Web-{E2A60162-C744-9BC2-1402-7D30273C05C9}" dt="2020-03-20T05:53:07.261" v="5773" actId="20577"/>
        <pc:sldMkLst>
          <pc:docMk/>
          <pc:sldMk cId="2969347775" sldId="303"/>
        </pc:sldMkLst>
        <pc:spChg chg="mod">
          <ac:chgData name="christine.holmes@lawyersinhouse.com" userId="S::urn:spo:guest#christine.holmes@lawyersinhouse.com::" providerId="AD" clId="Web-{E2A60162-C744-9BC2-1402-7D30273C05C9}" dt="2020-03-20T05:53:07.261" v="5773" actId="20577"/>
          <ac:spMkLst>
            <pc:docMk/>
            <pc:sldMk cId="2969347775" sldId="303"/>
            <ac:spMk id="3" creationId="{B39D70C1-DF68-2643-8919-94CE9A824563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2:38:13.056" v="2952" actId="20577"/>
          <ac:spMkLst>
            <pc:docMk/>
            <pc:sldMk cId="2969347775" sldId="303"/>
            <ac:spMk id="5" creationId="{B9376C48-5FE8-1848-B3A5-95F68F243C65}"/>
          </ac:spMkLst>
        </pc:spChg>
        <pc:picChg chg="mod">
          <ac:chgData name="christine.holmes@lawyersinhouse.com" userId="S::urn:spo:guest#christine.holmes@lawyersinhouse.com::" providerId="AD" clId="Web-{E2A60162-C744-9BC2-1402-7D30273C05C9}" dt="2020-03-20T05:11:29.016" v="5193" actId="1076"/>
          <ac:picMkLst>
            <pc:docMk/>
            <pc:sldMk cId="2969347775" sldId="303"/>
            <ac:picMk id="7" creationId="{EC49B88F-582C-E645-ACB8-97CC0ED62F26}"/>
          </ac:picMkLst>
        </pc:picChg>
      </pc:sldChg>
      <pc:sldChg chg="modSp add replId">
        <pc:chgData name="christine.holmes@lawyersinhouse.com" userId="S::urn:spo:guest#christine.holmes@lawyersinhouse.com::" providerId="AD" clId="Web-{E2A60162-C744-9BC2-1402-7D30273C05C9}" dt="2020-03-20T02:47:07.184" v="3243" actId="20577"/>
        <pc:sldMkLst>
          <pc:docMk/>
          <pc:sldMk cId="2094446042" sldId="304"/>
        </pc:sldMkLst>
        <pc:spChg chg="mod">
          <ac:chgData name="christine.holmes@lawyersinhouse.com" userId="S::urn:spo:guest#christine.holmes@lawyersinhouse.com::" providerId="AD" clId="Web-{E2A60162-C744-9BC2-1402-7D30273C05C9}" dt="2020-03-20T02:47:07.184" v="3243" actId="20577"/>
          <ac:spMkLst>
            <pc:docMk/>
            <pc:sldMk cId="2094446042" sldId="304"/>
            <ac:spMk id="3" creationId="{B39D70C1-DF68-2643-8919-94CE9A824563}"/>
          </ac:spMkLst>
        </pc:spChg>
      </pc:sldChg>
      <pc:sldChg chg="new del">
        <pc:chgData name="christine.holmes@lawyersinhouse.com" userId="S::urn:spo:guest#christine.holmes@lawyersinhouse.com::" providerId="AD" clId="Web-{E2A60162-C744-9BC2-1402-7D30273C05C9}" dt="2020-03-20T02:49:57.044" v="3384"/>
        <pc:sldMkLst>
          <pc:docMk/>
          <pc:sldMk cId="3253225775" sldId="305"/>
        </pc:sldMkLst>
      </pc:sldChg>
      <pc:sldChg chg="modSp add replId">
        <pc:chgData name="christine.holmes@lawyersinhouse.com" userId="S::urn:spo:guest#christine.holmes@lawyersinhouse.com::" providerId="AD" clId="Web-{E2A60162-C744-9BC2-1402-7D30273C05C9}" dt="2020-03-20T02:50:09.950" v="3400" actId="20577"/>
        <pc:sldMkLst>
          <pc:docMk/>
          <pc:sldMk cId="399817603" sldId="306"/>
        </pc:sldMkLst>
        <pc:spChg chg="mod">
          <ac:chgData name="christine.holmes@lawyersinhouse.com" userId="S::urn:spo:guest#christine.holmes@lawyersinhouse.com::" providerId="AD" clId="Web-{E2A60162-C744-9BC2-1402-7D30273C05C9}" dt="2020-03-20T02:50:09.950" v="3400" actId="20577"/>
          <ac:spMkLst>
            <pc:docMk/>
            <pc:sldMk cId="399817603" sldId="306"/>
            <ac:spMk id="2" creationId="{C8BF5A7B-5AD7-4A56-930B-02D433BF2BC8}"/>
          </ac:spMkLst>
        </pc:spChg>
      </pc:sldChg>
      <pc:sldChg chg="modSp add replId">
        <pc:chgData name="christine.holmes@lawyersinhouse.com" userId="S::urn:spo:guest#christine.holmes@lawyersinhouse.com::" providerId="AD" clId="Web-{E2A60162-C744-9BC2-1402-7D30273C05C9}" dt="2020-03-20T02:56:45.875" v="3712" actId="20577"/>
        <pc:sldMkLst>
          <pc:docMk/>
          <pc:sldMk cId="3791094787" sldId="307"/>
        </pc:sldMkLst>
        <pc:spChg chg="mod">
          <ac:chgData name="christine.holmes@lawyersinhouse.com" userId="S::urn:spo:guest#christine.holmes@lawyersinhouse.com::" providerId="AD" clId="Web-{E2A60162-C744-9BC2-1402-7D30273C05C9}" dt="2020-03-20T02:56:45.875" v="3712" actId="20577"/>
          <ac:spMkLst>
            <pc:docMk/>
            <pc:sldMk cId="3791094787" sldId="307"/>
            <ac:spMk id="2" creationId="{C8BF5A7B-5AD7-4A56-930B-02D433BF2BC8}"/>
          </ac:spMkLst>
        </pc:spChg>
      </pc:sldChg>
      <pc:sldChg chg="modSp add replId">
        <pc:chgData name="christine.holmes@lawyersinhouse.com" userId="S::urn:spo:guest#christine.holmes@lawyersinhouse.com::" providerId="AD" clId="Web-{E2A60162-C744-9BC2-1402-7D30273C05C9}" dt="2020-03-20T06:04:05.248" v="5776" actId="20577"/>
        <pc:sldMkLst>
          <pc:docMk/>
          <pc:sldMk cId="4060468796" sldId="308"/>
        </pc:sldMkLst>
        <pc:spChg chg="mod">
          <ac:chgData name="christine.holmes@lawyersinhouse.com" userId="S::urn:spo:guest#christine.holmes@lawyersinhouse.com::" providerId="AD" clId="Web-{E2A60162-C744-9BC2-1402-7D30273C05C9}" dt="2020-03-20T06:04:05.248" v="5776" actId="20577"/>
          <ac:spMkLst>
            <pc:docMk/>
            <pc:sldMk cId="4060468796" sldId="308"/>
            <ac:spMk id="3" creationId="{C3306797-FF83-004F-B212-2EF5EB12B206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4:57:11.341" v="4272" actId="20577"/>
          <ac:spMkLst>
            <pc:docMk/>
            <pc:sldMk cId="4060468796" sldId="308"/>
            <ac:spMk id="5" creationId="{B9376C48-5FE8-1848-B3A5-95F68F243C65}"/>
          </ac:spMkLst>
        </pc:spChg>
      </pc:sldChg>
      <pc:sldChg chg="modSp add ord replId">
        <pc:chgData name="christine.holmes@lawyersinhouse.com" userId="S::urn:spo:guest#christine.holmes@lawyersinhouse.com::" providerId="AD" clId="Web-{E2A60162-C744-9BC2-1402-7D30273C05C9}" dt="2020-03-20T05:42:23.836" v="5663" actId="20577"/>
        <pc:sldMkLst>
          <pc:docMk/>
          <pc:sldMk cId="1349334984" sldId="309"/>
        </pc:sldMkLst>
        <pc:spChg chg="mod">
          <ac:chgData name="christine.holmes@lawyersinhouse.com" userId="S::urn:spo:guest#christine.holmes@lawyersinhouse.com::" providerId="AD" clId="Web-{E2A60162-C744-9BC2-1402-7D30273C05C9}" dt="2020-03-20T05:42:23.836" v="5663" actId="20577"/>
          <ac:spMkLst>
            <pc:docMk/>
            <pc:sldMk cId="1349334984" sldId="309"/>
            <ac:spMk id="3" creationId="{C3306797-FF83-004F-B212-2EF5EB12B206}"/>
          </ac:spMkLst>
        </pc:spChg>
        <pc:spChg chg="mod">
          <ac:chgData name="christine.holmes@lawyersinhouse.com" userId="S::urn:spo:guest#christine.holmes@lawyersinhouse.com::" providerId="AD" clId="Web-{E2A60162-C744-9BC2-1402-7D30273C05C9}" dt="2020-03-20T05:33:18.005" v="5434" actId="20577"/>
          <ac:spMkLst>
            <pc:docMk/>
            <pc:sldMk cId="1349334984" sldId="309"/>
            <ac:spMk id="5" creationId="{B9376C48-5FE8-1848-B3A5-95F68F243C65}"/>
          </ac:spMkLst>
        </pc:spChg>
      </pc:sldChg>
      <pc:sldChg chg="modSp add ord replId">
        <pc:chgData name="christine.holmes@lawyersinhouse.com" userId="S::urn:spo:guest#christine.holmes@lawyersinhouse.com::" providerId="AD" clId="Web-{E2A60162-C744-9BC2-1402-7D30273C05C9}" dt="2020-03-20T05:32:40.005" v="5406" actId="20577"/>
        <pc:sldMkLst>
          <pc:docMk/>
          <pc:sldMk cId="892738888" sldId="310"/>
        </pc:sldMkLst>
        <pc:spChg chg="mod">
          <ac:chgData name="christine.holmes@lawyersinhouse.com" userId="S::urn:spo:guest#christine.holmes@lawyersinhouse.com::" providerId="AD" clId="Web-{E2A60162-C744-9BC2-1402-7D30273C05C9}" dt="2020-03-20T05:32:40.005" v="5406" actId="20577"/>
          <ac:spMkLst>
            <pc:docMk/>
            <pc:sldMk cId="892738888" sldId="310"/>
            <ac:spMk id="2" creationId="{C8BF5A7B-5AD7-4A56-930B-02D433BF2BC8}"/>
          </ac:spMkLst>
        </pc:spChg>
      </pc:sldChg>
      <pc:sldChg chg="add replId">
        <pc:chgData name="christine.holmes@lawyersinhouse.com" userId="S::urn:spo:guest#christine.holmes@lawyersinhouse.com::" providerId="AD" clId="Web-{E2A60162-C744-9BC2-1402-7D30273C05C9}" dt="2020-03-20T05:32:13.567" v="5385"/>
        <pc:sldMkLst>
          <pc:docMk/>
          <pc:sldMk cId="1221243482" sldId="311"/>
        </pc:sldMkLst>
      </pc:sldChg>
      <pc:sldChg chg="modSp add replId">
        <pc:chgData name="christine.holmes@lawyersinhouse.com" userId="S::urn:spo:guest#christine.holmes@lawyersinhouse.com::" providerId="AD" clId="Web-{E2A60162-C744-9BC2-1402-7D30273C05C9}" dt="2020-03-20T05:46:27.915" v="5739" actId="20577"/>
        <pc:sldMkLst>
          <pc:docMk/>
          <pc:sldMk cId="2222669835" sldId="312"/>
        </pc:sldMkLst>
        <pc:spChg chg="mod">
          <ac:chgData name="christine.holmes@lawyersinhouse.com" userId="S::urn:spo:guest#christine.holmes@lawyersinhouse.com::" providerId="AD" clId="Web-{E2A60162-C744-9BC2-1402-7D30273C05C9}" dt="2020-03-20T05:46:27.915" v="5739" actId="20577"/>
          <ac:spMkLst>
            <pc:docMk/>
            <pc:sldMk cId="2222669835" sldId="312"/>
            <ac:spMk id="3" creationId="{C3306797-FF83-004F-B212-2EF5EB12B206}"/>
          </ac:spMkLst>
        </pc:spChg>
      </pc:sldChg>
      <pc:sldMasterChg chg="mod setBg modSldLayout">
        <pc:chgData name="christine.holmes@lawyersinhouse.com" userId="S::urn:spo:guest#christine.holmes@lawyersinhouse.com::" providerId="AD" clId="Web-{E2A60162-C744-9BC2-1402-7D30273C05C9}" dt="2020-03-20T01:53:32.554" v="1039"/>
        <pc:sldMasterMkLst>
          <pc:docMk/>
          <pc:sldMasterMk cId="2762895357" sldId="2147483648"/>
        </pc:sldMasterMkLst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3519695162" sldId="2147483649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795025592" sldId="2147483650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1888090681" sldId="2147483651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2922939180" sldId="2147483652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1117716721" sldId="2147483653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3131697072" sldId="2147483654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2502230956" sldId="2147483655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2970159973" sldId="2147483656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2991949497" sldId="2147483657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1461492113" sldId="2147483658"/>
          </pc:sldLayoutMkLst>
        </pc:sldLayoutChg>
        <pc:sldLayoutChg chg="mod setBg">
          <pc:chgData name="christine.holmes@lawyersinhouse.com" userId="S::urn:spo:guest#christine.holmes@lawyersinhouse.com::" providerId="AD" clId="Web-{E2A60162-C744-9BC2-1402-7D30273C05C9}" dt="2020-03-20T01:53:32.554" v="1039"/>
          <pc:sldLayoutMkLst>
            <pc:docMk/>
            <pc:sldMasterMk cId="2762895357" sldId="2147483648"/>
            <pc:sldLayoutMk cId="2566886955" sldId="2147483659"/>
          </pc:sldLayoutMkLst>
        </pc:sldLayoutChg>
      </pc:sldMasterChg>
    </pc:docChg>
  </pc:docChgLst>
  <pc:docChgLst>
    <pc:chgData name="Zach Parkes" userId="S::zach@sprigghr.com::55ddf1e5-cc2e-432d-bf91-97c54d945341" providerId="AD" clId="Web-{63027ADA-99F1-AC2B-27F2-0CD98BE7C504}"/>
    <pc:docChg chg="addSld delSld modSld">
      <pc:chgData name="Zach Parkes" userId="S::zach@sprigghr.com::55ddf1e5-cc2e-432d-bf91-97c54d945341" providerId="AD" clId="Web-{63027ADA-99F1-AC2B-27F2-0CD98BE7C504}" dt="2020-04-07T20:55:47.051" v="608"/>
      <pc:docMkLst>
        <pc:docMk/>
      </pc:docMkLst>
      <pc:sldChg chg="addSp delSp modSp">
        <pc:chgData name="Zach Parkes" userId="S::zach@sprigghr.com::55ddf1e5-cc2e-432d-bf91-97c54d945341" providerId="AD" clId="Web-{63027ADA-99F1-AC2B-27F2-0CD98BE7C504}" dt="2020-04-07T20:05:37.822" v="3" actId="1076"/>
        <pc:sldMkLst>
          <pc:docMk/>
          <pc:sldMk cId="71681394" sldId="288"/>
        </pc:sldMkLst>
        <pc:picChg chg="add mod">
          <ac:chgData name="Zach Parkes" userId="S::zach@sprigghr.com::55ddf1e5-cc2e-432d-bf91-97c54d945341" providerId="AD" clId="Web-{63027ADA-99F1-AC2B-27F2-0CD98BE7C504}" dt="2020-04-07T20:05:37.822" v="3" actId="1076"/>
          <ac:picMkLst>
            <pc:docMk/>
            <pc:sldMk cId="71681394" sldId="288"/>
            <ac:picMk id="2" creationId="{4198A707-6B69-45D4-9D68-8F2185766C72}"/>
          </ac:picMkLst>
        </pc:picChg>
        <pc:picChg chg="del">
          <ac:chgData name="Zach Parkes" userId="S::zach@sprigghr.com::55ddf1e5-cc2e-432d-bf91-97c54d945341" providerId="AD" clId="Web-{63027ADA-99F1-AC2B-27F2-0CD98BE7C504}" dt="2020-04-07T20:05:19.588" v="0"/>
          <ac:picMkLst>
            <pc:docMk/>
            <pc:sldMk cId="71681394" sldId="288"/>
            <ac:picMk id="20" creationId="{F5CCEB18-633D-4ADB-B682-5E59EB2433DA}"/>
          </ac:picMkLst>
        </pc:picChg>
      </pc:sldChg>
      <pc:sldChg chg="addSp delSp modSp del">
        <pc:chgData name="Zach Parkes" userId="S::zach@sprigghr.com::55ddf1e5-cc2e-432d-bf91-97c54d945341" providerId="AD" clId="Web-{63027ADA-99F1-AC2B-27F2-0CD98BE7C504}" dt="2020-04-07T20:55:47.051" v="608"/>
        <pc:sldMkLst>
          <pc:docMk/>
          <pc:sldMk cId="2045678220" sldId="299"/>
        </pc:sldMkLst>
        <pc:spChg chg="mod">
          <ac:chgData name="Zach Parkes" userId="S::zach@sprigghr.com::55ddf1e5-cc2e-432d-bf91-97c54d945341" providerId="AD" clId="Web-{63027ADA-99F1-AC2B-27F2-0CD98BE7C504}" dt="2020-04-07T20:52:01.400" v="549" actId="688"/>
          <ac:spMkLst>
            <pc:docMk/>
            <pc:sldMk cId="2045678220" sldId="299"/>
            <ac:spMk id="7" creationId="{34947F52-9F0E-D440-B04B-FD751E4B2A52}"/>
          </ac:spMkLst>
        </pc:spChg>
        <pc:picChg chg="mod">
          <ac:chgData name="Zach Parkes" userId="S::zach@sprigghr.com::55ddf1e5-cc2e-432d-bf91-97c54d945341" providerId="AD" clId="Web-{63027ADA-99F1-AC2B-27F2-0CD98BE7C504}" dt="2020-04-07T20:52:25.542" v="551" actId="1076"/>
          <ac:picMkLst>
            <pc:docMk/>
            <pc:sldMk cId="2045678220" sldId="299"/>
            <ac:picMk id="2" creationId="{590EF159-CF6C-4FBF-A59A-A8D609E9746A}"/>
          </ac:picMkLst>
        </pc:picChg>
        <pc:picChg chg="mod">
          <ac:chgData name="Zach Parkes" userId="S::zach@sprigghr.com::55ddf1e5-cc2e-432d-bf91-97c54d945341" providerId="AD" clId="Web-{63027ADA-99F1-AC2B-27F2-0CD98BE7C504}" dt="2020-04-07T20:52:24.276" v="550" actId="1076"/>
          <ac:picMkLst>
            <pc:docMk/>
            <pc:sldMk cId="2045678220" sldId="299"/>
            <ac:picMk id="3" creationId="{7B0478D3-4BE8-4EDF-B1A9-A6461E8EA4E3}"/>
          </ac:picMkLst>
        </pc:picChg>
        <pc:picChg chg="add del mod ord">
          <ac:chgData name="Zach Parkes" userId="S::zach@sprigghr.com::55ddf1e5-cc2e-432d-bf91-97c54d945341" providerId="AD" clId="Web-{63027ADA-99F1-AC2B-27F2-0CD98BE7C504}" dt="2020-04-07T20:34:28.602" v="305"/>
          <ac:picMkLst>
            <pc:docMk/>
            <pc:sldMk cId="2045678220" sldId="299"/>
            <ac:picMk id="4" creationId="{985E8F45-8831-42AB-9EF5-A46921CBEC7D}"/>
          </ac:picMkLst>
        </pc:picChg>
        <pc:picChg chg="add del mod">
          <ac:chgData name="Zach Parkes" userId="S::zach@sprigghr.com::55ddf1e5-cc2e-432d-bf91-97c54d945341" providerId="AD" clId="Web-{63027ADA-99F1-AC2B-27F2-0CD98BE7C504}" dt="2020-04-07T20:41:40.653" v="518"/>
          <ac:picMkLst>
            <pc:docMk/>
            <pc:sldMk cId="2045678220" sldId="299"/>
            <ac:picMk id="5" creationId="{C3D42193-4573-44CE-BCC0-E9605340007E}"/>
          </ac:picMkLst>
        </pc:picChg>
        <pc:picChg chg="add mod ord">
          <ac:chgData name="Zach Parkes" userId="S::zach@sprigghr.com::55ddf1e5-cc2e-432d-bf91-97c54d945341" providerId="AD" clId="Web-{63027ADA-99F1-AC2B-27F2-0CD98BE7C504}" dt="2020-04-07T20:51:47.900" v="547" actId="1076"/>
          <ac:picMkLst>
            <pc:docMk/>
            <pc:sldMk cId="2045678220" sldId="299"/>
            <ac:picMk id="8" creationId="{34159FF9-4897-4F0E-AF7B-3FC256B463B8}"/>
          </ac:picMkLst>
        </pc:picChg>
      </pc:sldChg>
      <pc:sldChg chg="addSp delSp modSp">
        <pc:chgData name="Zach Parkes" userId="S::zach@sprigghr.com::55ddf1e5-cc2e-432d-bf91-97c54d945341" providerId="AD" clId="Web-{63027ADA-99F1-AC2B-27F2-0CD98BE7C504}" dt="2020-04-07T20:55:36.176" v="607" actId="1076"/>
        <pc:sldMkLst>
          <pc:docMk/>
          <pc:sldMk cId="572925485" sldId="301"/>
        </pc:sldMkLst>
        <pc:spChg chg="add del mod">
          <ac:chgData name="Zach Parkes" userId="S::zach@sprigghr.com::55ddf1e5-cc2e-432d-bf91-97c54d945341" providerId="AD" clId="Web-{63027ADA-99F1-AC2B-27F2-0CD98BE7C504}" dt="2020-04-07T20:54:36.626" v="585" actId="20577"/>
          <ac:spMkLst>
            <pc:docMk/>
            <pc:sldMk cId="572925485" sldId="301"/>
            <ac:spMk id="2" creationId="{52D54255-D6CE-AF4D-AAB9-201F242320F7}"/>
          </ac:spMkLst>
        </pc:spChg>
        <pc:spChg chg="add del mod">
          <ac:chgData name="Zach Parkes" userId="S::zach@sprigghr.com::55ddf1e5-cc2e-432d-bf91-97c54d945341" providerId="AD" clId="Web-{63027ADA-99F1-AC2B-27F2-0CD98BE7C504}" dt="2020-04-07T20:54:27.126" v="579"/>
          <ac:spMkLst>
            <pc:docMk/>
            <pc:sldMk cId="572925485" sldId="301"/>
            <ac:spMk id="18" creationId="{DB56773F-9E74-2B48-A1EA-04EE0D09BF6C}"/>
          </ac:spMkLst>
        </pc:spChg>
        <pc:picChg chg="add del mod">
          <ac:chgData name="Zach Parkes" userId="S::zach@sprigghr.com::55ddf1e5-cc2e-432d-bf91-97c54d945341" providerId="AD" clId="Web-{63027ADA-99F1-AC2B-27F2-0CD98BE7C504}" dt="2020-04-07T20:54:26.563" v="578"/>
          <ac:picMkLst>
            <pc:docMk/>
            <pc:sldMk cId="572925485" sldId="301"/>
            <ac:picMk id="3" creationId="{2038C0B6-C83B-4CCD-AB47-A7DEE344B45B}"/>
          </ac:picMkLst>
        </pc:picChg>
        <pc:picChg chg="del">
          <ac:chgData name="Zach Parkes" userId="S::zach@sprigghr.com::55ddf1e5-cc2e-432d-bf91-97c54d945341" providerId="AD" clId="Web-{63027ADA-99F1-AC2B-27F2-0CD98BE7C504}" dt="2020-04-07T20:06:48.010" v="4"/>
          <ac:picMkLst>
            <pc:docMk/>
            <pc:sldMk cId="572925485" sldId="301"/>
            <ac:picMk id="3" creationId="{B289A0EA-2720-4034-B8F3-7318FB23F46B}"/>
          </ac:picMkLst>
        </pc:picChg>
        <pc:picChg chg="add del mod">
          <ac:chgData name="Zach Parkes" userId="S::zach@sprigghr.com::55ddf1e5-cc2e-432d-bf91-97c54d945341" providerId="AD" clId="Web-{63027ADA-99F1-AC2B-27F2-0CD98BE7C504}" dt="2020-04-07T20:52:52.121" v="553"/>
          <ac:picMkLst>
            <pc:docMk/>
            <pc:sldMk cId="572925485" sldId="301"/>
            <ac:picMk id="4" creationId="{8708A954-2F01-45CE-BB14-B4C00A9B7FD3}"/>
          </ac:picMkLst>
        </pc:picChg>
        <pc:picChg chg="mod">
          <ac:chgData name="Zach Parkes" userId="S::zach@sprigghr.com::55ddf1e5-cc2e-432d-bf91-97c54d945341" providerId="AD" clId="Web-{63027ADA-99F1-AC2B-27F2-0CD98BE7C504}" dt="2020-04-07T20:53:07.747" v="560" actId="14100"/>
          <ac:picMkLst>
            <pc:docMk/>
            <pc:sldMk cId="572925485" sldId="301"/>
            <ac:picMk id="6" creationId="{DA47D431-3D02-DA44-945F-841782FE5B67}"/>
          </ac:picMkLst>
        </pc:picChg>
        <pc:picChg chg="add mod">
          <ac:chgData name="Zach Parkes" userId="S::zach@sprigghr.com::55ddf1e5-cc2e-432d-bf91-97c54d945341" providerId="AD" clId="Web-{63027ADA-99F1-AC2B-27F2-0CD98BE7C504}" dt="2020-04-07T20:55:28.597" v="601" actId="1076"/>
          <ac:picMkLst>
            <pc:docMk/>
            <pc:sldMk cId="572925485" sldId="301"/>
            <ac:picMk id="7" creationId="{5EF6394D-D264-4B6C-B25A-AA5161B48A39}"/>
          </ac:picMkLst>
        </pc:picChg>
        <pc:picChg chg="del">
          <ac:chgData name="Zach Parkes" userId="S::zach@sprigghr.com::55ddf1e5-cc2e-432d-bf91-97c54d945341" providerId="AD" clId="Web-{63027ADA-99F1-AC2B-27F2-0CD98BE7C504}" dt="2020-04-07T20:07:31.073" v="26"/>
          <ac:picMkLst>
            <pc:docMk/>
            <pc:sldMk cId="572925485" sldId="301"/>
            <ac:picMk id="8" creationId="{04534D03-F7C5-6D4E-8B6F-89A8F70560B7}"/>
          </ac:picMkLst>
        </pc:picChg>
        <pc:picChg chg="del mod">
          <ac:chgData name="Zach Parkes" userId="S::zach@sprigghr.com::55ddf1e5-cc2e-432d-bf91-97c54d945341" providerId="AD" clId="Web-{63027ADA-99F1-AC2B-27F2-0CD98BE7C504}" dt="2020-04-07T20:07:23.042" v="14"/>
          <ac:picMkLst>
            <pc:docMk/>
            <pc:sldMk cId="572925485" sldId="301"/>
            <ac:picMk id="9" creationId="{963E15BA-36B9-0C4A-9DD9-348AFBB11581}"/>
          </ac:picMkLst>
        </pc:picChg>
        <pc:picChg chg="mod">
          <ac:chgData name="Zach Parkes" userId="S::zach@sprigghr.com::55ddf1e5-cc2e-432d-bf91-97c54d945341" providerId="AD" clId="Web-{63027ADA-99F1-AC2B-27F2-0CD98BE7C504}" dt="2020-04-07T20:55:32.988" v="604" actId="1076"/>
          <ac:picMkLst>
            <pc:docMk/>
            <pc:sldMk cId="572925485" sldId="301"/>
            <ac:picMk id="11" creationId="{98B382F9-CAC6-5842-ADF1-540FE3FD2345}"/>
          </ac:picMkLst>
        </pc:picChg>
        <pc:picChg chg="mod">
          <ac:chgData name="Zach Parkes" userId="S::zach@sprigghr.com::55ddf1e5-cc2e-432d-bf91-97c54d945341" providerId="AD" clId="Web-{63027ADA-99F1-AC2B-27F2-0CD98BE7C504}" dt="2020-04-07T20:55:36.176" v="607" actId="1076"/>
          <ac:picMkLst>
            <pc:docMk/>
            <pc:sldMk cId="572925485" sldId="301"/>
            <ac:picMk id="14" creationId="{03E0989E-10DD-CA48-A2AE-ADE7550BA1D9}"/>
          </ac:picMkLst>
        </pc:picChg>
      </pc:sldChg>
      <pc:sldChg chg="delSp modSp">
        <pc:chgData name="Zach Parkes" userId="S::zach@sprigghr.com::55ddf1e5-cc2e-432d-bf91-97c54d945341" providerId="AD" clId="Web-{63027ADA-99F1-AC2B-27F2-0CD98BE7C504}" dt="2020-04-07T20:36:50.468" v="514" actId="20577"/>
        <pc:sldMkLst>
          <pc:docMk/>
          <pc:sldMk cId="2665540202" sldId="318"/>
        </pc:sldMkLst>
        <pc:spChg chg="mod">
          <ac:chgData name="Zach Parkes" userId="S::zach@sprigghr.com::55ddf1e5-cc2e-432d-bf91-97c54d945341" providerId="AD" clId="Web-{63027ADA-99F1-AC2B-27F2-0CD98BE7C504}" dt="2020-04-07T20:36:50.468" v="514" actId="20577"/>
          <ac:spMkLst>
            <pc:docMk/>
            <pc:sldMk cId="2665540202" sldId="318"/>
            <ac:spMk id="3" creationId="{9D56A6D8-F03E-624F-A7FB-0C34810C71A6}"/>
          </ac:spMkLst>
        </pc:spChg>
        <pc:spChg chg="del">
          <ac:chgData name="Zach Parkes" userId="S::zach@sprigghr.com::55ddf1e5-cc2e-432d-bf91-97c54d945341" providerId="AD" clId="Web-{63027ADA-99F1-AC2B-27F2-0CD98BE7C504}" dt="2020-04-07T20:11:44.872" v="76"/>
          <ac:spMkLst>
            <pc:docMk/>
            <pc:sldMk cId="2665540202" sldId="318"/>
            <ac:spMk id="8" creationId="{44B4286A-D743-4899-9CF2-5774ABC63F33}"/>
          </ac:spMkLst>
        </pc:spChg>
        <pc:picChg chg="del">
          <ac:chgData name="Zach Parkes" userId="S::zach@sprigghr.com::55ddf1e5-cc2e-432d-bf91-97c54d945341" providerId="AD" clId="Web-{63027ADA-99F1-AC2B-27F2-0CD98BE7C504}" dt="2020-04-07T20:11:43.950" v="75"/>
          <ac:picMkLst>
            <pc:docMk/>
            <pc:sldMk cId="2665540202" sldId="318"/>
            <ac:picMk id="2" creationId="{44969C91-D7C6-4B1F-852A-C64DA139B231}"/>
          </ac:picMkLst>
        </pc:picChg>
        <pc:picChg chg="del">
          <ac:chgData name="Zach Parkes" userId="S::zach@sprigghr.com::55ddf1e5-cc2e-432d-bf91-97c54d945341" providerId="AD" clId="Web-{63027ADA-99F1-AC2B-27F2-0CD98BE7C504}" dt="2020-04-07T20:11:46.013" v="77"/>
          <ac:picMkLst>
            <pc:docMk/>
            <pc:sldMk cId="2665540202" sldId="318"/>
            <ac:picMk id="10" creationId="{7CF5C179-7BBA-4900-8E59-AF028665CC55}"/>
          </ac:picMkLst>
        </pc:picChg>
        <pc:picChg chg="del">
          <ac:chgData name="Zach Parkes" userId="S::zach@sprigghr.com::55ddf1e5-cc2e-432d-bf91-97c54d945341" providerId="AD" clId="Web-{63027ADA-99F1-AC2B-27F2-0CD98BE7C504}" dt="2020-04-07T20:11:46.731" v="78"/>
          <ac:picMkLst>
            <pc:docMk/>
            <pc:sldMk cId="2665540202" sldId="318"/>
            <ac:picMk id="18" creationId="{2DCB5A13-C8F3-4331-99C5-7ED60B0CBA52}"/>
          </ac:picMkLst>
        </pc:picChg>
      </pc:sldChg>
      <pc:sldChg chg="add replId">
        <pc:chgData name="Zach Parkes" userId="S::zach@sprigghr.com::55ddf1e5-cc2e-432d-bf91-97c54d945341" providerId="AD" clId="Web-{63027ADA-99F1-AC2B-27F2-0CD98BE7C504}" dt="2020-04-07T20:52:49.496" v="552"/>
        <pc:sldMkLst>
          <pc:docMk/>
          <pc:sldMk cId="759983076" sldId="322"/>
        </pc:sldMkLst>
      </pc:sldChg>
    </pc:docChg>
  </pc:docChgLst>
  <pc:docChgLst>
    <pc:chgData name="Zach Parkes" userId="S::zach@sprigghr.com::55ddf1e5-cc2e-432d-bf91-97c54d945341" providerId="AD" clId="Web-{C7122453-2255-97E9-26A5-2680737C26F1}"/>
    <pc:docChg chg="addSld delSld">
      <pc:chgData name="Zach Parkes" userId="S::zach@sprigghr.com::55ddf1e5-cc2e-432d-bf91-97c54d945341" providerId="AD" clId="Web-{C7122453-2255-97E9-26A5-2680737C26F1}" dt="2020-03-19T20:06:28.185" v="5"/>
      <pc:docMkLst>
        <pc:docMk/>
      </pc:docMkLst>
      <pc:sldChg chg="del">
        <pc:chgData name="Zach Parkes" userId="S::zach@sprigghr.com::55ddf1e5-cc2e-432d-bf91-97c54d945341" providerId="AD" clId="Web-{C7122453-2255-97E9-26A5-2680737C26F1}" dt="2020-03-19T20:05:49.341" v="1"/>
        <pc:sldMkLst>
          <pc:docMk/>
          <pc:sldMk cId="1147409466" sldId="275"/>
        </pc:sldMkLst>
      </pc:sldChg>
      <pc:sldChg chg="del">
        <pc:chgData name="Zach Parkes" userId="S::zach@sprigghr.com::55ddf1e5-cc2e-432d-bf91-97c54d945341" providerId="AD" clId="Web-{C7122453-2255-97E9-26A5-2680737C26F1}" dt="2020-03-19T20:06:28.185" v="5"/>
        <pc:sldMkLst>
          <pc:docMk/>
          <pc:sldMk cId="139294426" sldId="276"/>
        </pc:sldMkLst>
      </pc:sldChg>
      <pc:sldChg chg="del">
        <pc:chgData name="Zach Parkes" userId="S::zach@sprigghr.com::55ddf1e5-cc2e-432d-bf91-97c54d945341" providerId="AD" clId="Web-{C7122453-2255-97E9-26A5-2680737C26F1}" dt="2020-03-19T20:06:09.107" v="3"/>
        <pc:sldMkLst>
          <pc:docMk/>
          <pc:sldMk cId="4250458906" sldId="283"/>
        </pc:sldMkLst>
      </pc:sldChg>
      <pc:sldChg chg="add">
        <pc:chgData name="Zach Parkes" userId="S::zach@sprigghr.com::55ddf1e5-cc2e-432d-bf91-97c54d945341" providerId="AD" clId="Web-{C7122453-2255-97E9-26A5-2680737C26F1}" dt="2020-03-19T20:05:43.544" v="0"/>
        <pc:sldMkLst>
          <pc:docMk/>
          <pc:sldMk cId="2045678220" sldId="299"/>
        </pc:sldMkLst>
      </pc:sldChg>
      <pc:sldChg chg="add">
        <pc:chgData name="Zach Parkes" userId="S::zach@sprigghr.com::55ddf1e5-cc2e-432d-bf91-97c54d945341" providerId="AD" clId="Web-{C7122453-2255-97E9-26A5-2680737C26F1}" dt="2020-03-19T20:06:04.591" v="2"/>
        <pc:sldMkLst>
          <pc:docMk/>
          <pc:sldMk cId="2828768233" sldId="300"/>
        </pc:sldMkLst>
      </pc:sldChg>
      <pc:sldChg chg="add">
        <pc:chgData name="Zach Parkes" userId="S::zach@sprigghr.com::55ddf1e5-cc2e-432d-bf91-97c54d945341" providerId="AD" clId="Web-{C7122453-2255-97E9-26A5-2680737C26F1}" dt="2020-03-19T20:06:22.747" v="4"/>
        <pc:sldMkLst>
          <pc:docMk/>
          <pc:sldMk cId="572925485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B198-6CDA-D248-99C7-60328F0B32A2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71E8E-7CF7-7649-9B05-6A1B09F03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2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81B7-FAF7-5148-8089-6C2BD67BC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110A0-D306-764E-9BF2-D0CC1B32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A4260-465E-4246-A04C-1DB32EC2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E550F-8F88-DA44-99B0-E1A852621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327A8-B542-B144-835C-6329B4F3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95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B2D4-AD08-2546-8A54-00C5BF64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7B6B-903B-3748-A376-7D9D37D94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1E68-CAAB-6348-A410-C6DB1A1C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6BB19-DBFE-FE4E-A6AB-76909CF1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B5E6-BCE9-E14E-98B5-E9ACEF7B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E24241-AAAB-EE40-AB85-E22E3B876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23DBC-6D61-584A-8C72-D0894C45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3CF2-F675-0C46-8756-CB5B3F3D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D0237-EF43-124A-ACEC-946179D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1D3F9-F3B8-2D42-ACB6-8C2C2A7F3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1FAAB-9FD5-1E4A-ACEB-60436131D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B4A7F-EB01-9D4D-8905-5ED293F5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D90DF-B06E-FD4C-931E-49AB5FE2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4F0A7-A3CC-5C42-823C-5A6F7FAB6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E7D9B-55FA-734E-9292-7A4F03DE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2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15F1-C9BB-C34C-8864-63E6CF604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98220-9239-E846-9C47-2F66494D0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EF7ED-3F1E-974F-863A-DBF711BA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3486-16F6-B744-BBF2-1A2FB55E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41AB3-DFD5-224F-8C0E-28C4C042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BB37-CE4E-8A42-B545-597D1988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522C8-1897-5744-A88D-AFA88DF25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E205C-7454-6844-88B7-2ED8110A3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1A9B6-54C5-B04F-80F9-1EB7F236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179A8-1DD3-FE44-92D2-F903FA43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9FD8D-CB72-5049-8DC1-F3D1FD14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3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4117-517D-7A40-94EE-AE3EEB08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B80A-5F8A-8045-A569-A4AC5EC57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DC3C6-9F0F-F741-B8EF-EA24E7859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B24493-DCCA-F54D-B575-FB3340454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E6817-8AB2-AC43-A488-31B23AFFB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C4F00-22CE-4142-9873-B1B581DD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3F088-58B8-F640-9395-ECF65369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6FC6F-C017-AB4F-BABD-270A0184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934B8-B8CD-9940-B2DF-167CFF3E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6AC47-5637-F44A-8F57-263BF741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5609E-1988-7E40-92C6-8DB9D8CD8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78DE4-0B24-3F44-9B05-D046DCFC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147C3-EA88-5346-9217-7ACFFD34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6341D8-10B3-FC47-A413-AC21B8E4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B1BFA-C7C1-3E49-B6C7-BC25DA0F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3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25E0-8D3C-4C47-9BE5-3ADC9E12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33609-6F1A-8D40-BA13-765FD4E5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546A5C-A238-6940-9A33-B54446FE7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B9F205-202F-564A-8F37-40329378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2E9A4-5B14-AF4A-9935-4563B9B6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9C375-F4D6-124D-AAC6-2E7FAFAF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4BF7-BD8A-D745-BFF7-836C3F1CF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AB28C6-3CE2-0944-98B3-D8305B2BB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F7908-A386-B14A-AB3F-B9295C2C1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2EEC-581D-B440-ACDA-9C2A38CDD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DFA9E-0278-114E-B2A5-F72BB0C4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9DBDA-19FE-544D-98AE-A93A7611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4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F246E-35FD-5745-ABAE-10126C60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33883-A9E9-014C-B5DD-B7C87E3CC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4A295-9F6F-594A-8F7F-7348C5A94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1784-9495-B644-9090-93B85630AC51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3C4FF-7752-3A4A-8DCC-85186567E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55564-53CD-014C-A634-0BF006C6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AF042-F7F9-4447-853B-5326B8B3E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9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parkes@sprigghr.com" TargetMode="External"/><Relationship Id="rId5" Type="http://schemas.openxmlformats.org/officeDocument/2006/relationships/hyperlink" Target="mailto:Christine.holmes@lawyersinhouse.com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068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54255-D6CE-AF4D-AAB9-201F2423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ea typeface="+mj-lt"/>
                <a:cs typeface="+mj-lt"/>
              </a:rPr>
              <a:t>Welcome to the Webinar! </a:t>
            </a:r>
            <a:endParaRPr lang="en-US">
              <a:ea typeface="+mj-lt"/>
              <a:cs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ea typeface="+mj-lt"/>
                <a:cs typeface="+mj-lt"/>
              </a:rPr>
              <a:t>We will begin momentarily…</a:t>
            </a:r>
            <a:endParaRPr lang="en-US">
              <a:cs typeface="Calibri Light"/>
            </a:endParaRPr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8B382F9-CAC6-5842-ADF1-540FE3FD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884" y="2873851"/>
            <a:ext cx="2920691" cy="973563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03E0989E-10DD-CA48-A2AE-ADE7550BA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052" y="4221510"/>
            <a:ext cx="2896015" cy="155190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B56773F-9E74-2B48-A1EA-04EE0D09BF6C}"/>
              </a:ext>
            </a:extLst>
          </p:cNvPr>
          <p:cNvSpPr txBox="1">
            <a:spLocks/>
          </p:cNvSpPr>
          <p:nvPr/>
        </p:nvSpPr>
        <p:spPr>
          <a:xfrm>
            <a:off x="4746173" y="390299"/>
            <a:ext cx="2536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cs typeface="Calibri Light"/>
            </a:endParaRPr>
          </a:p>
        </p:txBody>
      </p:sp>
      <p:pic>
        <p:nvPicPr>
          <p:cNvPr id="7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5EF6394D-D264-4B6C-B25A-AA5161B48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88" y="2515907"/>
            <a:ext cx="7240858" cy="37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2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35"/>
            <a:ext cx="10515600" cy="35431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Deemed self-employed and therefore are not covered by employment legislation </a:t>
            </a:r>
            <a:endParaRPr lang="en-US" sz="30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Arrange and pay for own insurance for work-related accident / illness coverage</a:t>
            </a:r>
            <a:endParaRPr lang="en-US" sz="30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Can work for other organizations</a:t>
            </a:r>
            <a:endParaRPr lang="en-US" sz="3000">
              <a:cs typeface="Calibri"/>
            </a:endParaRPr>
          </a:p>
          <a:p>
            <a:pPr marL="0" indent="0">
              <a:buNone/>
            </a:pPr>
            <a:endParaRPr lang="en-US" sz="3000">
              <a:cs typeface="Calibri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925931-4CDA-FE40-8DEA-5A02477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r>
              <a:rPr lang="en-US"/>
              <a:t>Definitions – INDEPENDENT CONTRACTOR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BCA8724-4B1F-0E4D-8B9D-92744F56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7216649-F3DC-4351-9B5D-BF4545F2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3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108"/>
            <a:ext cx="10515600" cy="2885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No Source Deductions taken from client, you are responsible for filing own tax, Canada Pension Plan, and Employment Insurance payments to the government, responsible for own benefits coverage</a:t>
            </a:r>
            <a:endParaRPr lang="en-US" sz="30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Acceptable to claim 'reasonable' business expenses as deductions on your yearly income tax returns</a:t>
            </a:r>
            <a:endParaRPr lang="en-US" sz="300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925931-4CDA-FE40-8DEA-5A02477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r>
              <a:rPr lang="en-US"/>
              <a:t>Definitions – INDEPENDENT CONTRACTOR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BCA8724-4B1F-0E4D-8B9D-92744F56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7216649-F3DC-4351-9B5D-BF4545F21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534"/>
            <a:ext cx="10515600" cy="1996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Hiring an Employee:</a:t>
            </a:r>
            <a:endParaRPr lang="en-US"/>
          </a:p>
          <a:p>
            <a:pPr marL="914400" lvl="1" indent="-457200"/>
            <a:r>
              <a:rPr lang="en-US">
                <a:cs typeface="Calibri"/>
              </a:rPr>
              <a:t>Tenure</a:t>
            </a:r>
            <a:endParaRPr lang="en-US"/>
          </a:p>
          <a:p>
            <a:pPr marL="914400" lvl="1" indent="-457200"/>
            <a:r>
              <a:rPr lang="en-US">
                <a:cs typeface="Calibri"/>
              </a:rPr>
              <a:t>Consistent Internal Approach – onboarding/offboarding</a:t>
            </a:r>
          </a:p>
          <a:p>
            <a:pPr marL="914400" lvl="1" indent="-457200"/>
            <a:r>
              <a:rPr lang="en-US">
                <a:cs typeface="Calibri"/>
              </a:rPr>
              <a:t>Less Risk of Re-classification</a:t>
            </a:r>
          </a:p>
          <a:p>
            <a:pPr marL="914400" lvl="1" indent="-457200"/>
            <a:endParaRPr lang="en-US">
              <a:cs typeface="Calibri"/>
            </a:endParaRPr>
          </a:p>
          <a:p>
            <a:pPr marL="914400" lvl="1" indent="-457200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589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02"/>
            <a:ext cx="10515600" cy="1325563"/>
          </a:xfrm>
        </p:spPr>
        <p:txBody>
          <a:bodyPr/>
          <a:lstStyle/>
          <a:p>
            <a:r>
              <a:rPr lang="en-US"/>
              <a:t>Benefits for the Company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07F1645A-D553-CD4B-AF6D-507AA8FD8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2010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4B6721B-94BD-4072-A93A-E76802FA9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903291-DDC5-46E7-B2C2-759EB44FA279}"/>
              </a:ext>
            </a:extLst>
          </p:cNvPr>
          <p:cNvSpPr>
            <a:spLocks noGrp="1"/>
          </p:cNvSpPr>
          <p:nvPr/>
        </p:nvSpPr>
        <p:spPr>
          <a:xfrm>
            <a:off x="842530" y="3550227"/>
            <a:ext cx="10515600" cy="206533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>
                <a:cs typeface="Calibri"/>
              </a:rPr>
              <a:t>Hiring an Independent Contractor:</a:t>
            </a:r>
          </a:p>
          <a:p>
            <a:pPr marL="914400" lvl="1"/>
            <a:r>
              <a:rPr lang="en-US">
                <a:cs typeface="Calibri"/>
              </a:rPr>
              <a:t>Not required to provide benefits</a:t>
            </a:r>
          </a:p>
          <a:p>
            <a:pPr marL="914400" lvl="1"/>
            <a:r>
              <a:rPr lang="en-US">
                <a:cs typeface="Calibri"/>
              </a:rPr>
              <a:t>Payroll deductions do not need to be calculated (less time/resources)</a:t>
            </a:r>
          </a:p>
          <a:p>
            <a:pPr marL="914400" lvl="1"/>
            <a:r>
              <a:rPr lang="en-US">
                <a:cs typeface="Calibri"/>
              </a:rPr>
              <a:t>More flexibility to meet </a:t>
            </a:r>
            <a:r>
              <a:rPr lang="en-US" err="1">
                <a:cs typeface="Calibri"/>
              </a:rPr>
              <a:t>labour</a:t>
            </a:r>
            <a:r>
              <a:rPr lang="en-US">
                <a:cs typeface="Calibri"/>
              </a:rPr>
              <a:t>/cashflow fluctuations</a:t>
            </a:r>
          </a:p>
          <a:p>
            <a:pPr marL="457200" lvl="1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2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45" y="2137352"/>
            <a:ext cx="10515600" cy="3600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457200" lvl="1" indent="0" algn="ctr">
              <a:buNone/>
            </a:pPr>
            <a:endParaRPr lang="en-US">
              <a:cs typeface="Calibri"/>
            </a:endParaRPr>
          </a:p>
          <a:p>
            <a:pPr marL="457200" lvl="1" indent="0" algn="ctr">
              <a:buNone/>
            </a:pPr>
            <a:r>
              <a:rPr lang="en-US" sz="4000">
                <a:cs typeface="Calibri"/>
              </a:rPr>
              <a:t>Legal Classification / Tests</a:t>
            </a:r>
            <a:endParaRPr lang="en-US">
              <a:cs typeface="Calibri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602"/>
            <a:ext cx="10515600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Legal Classification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C49B88F-582C-E645-ACB8-97CC0ED6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A6421DF-610E-4DCC-902C-C28AE76A9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Canada – Two different </a:t>
            </a:r>
            <a:r>
              <a:rPr lang="en-US" i="1">
                <a:ea typeface="+mn-lt"/>
                <a:cs typeface="+mn-lt"/>
              </a:rPr>
              <a:t>Acts:</a:t>
            </a:r>
            <a:endParaRPr lang="en-US" i="1"/>
          </a:p>
          <a:p>
            <a:pPr marL="0" indent="0">
              <a:buNone/>
            </a:pPr>
            <a:endParaRPr lang="en-US" i="1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1. </a:t>
            </a:r>
            <a:r>
              <a:rPr lang="en-US" i="1">
                <a:ea typeface="+mn-lt"/>
                <a:cs typeface="+mn-lt"/>
              </a:rPr>
              <a:t>Income Tax Act</a:t>
            </a:r>
            <a:r>
              <a:rPr lang="en-US">
                <a:ea typeface="+mn-lt"/>
                <a:cs typeface="+mn-lt"/>
              </a:rPr>
              <a:t> – 5-point test: </a:t>
            </a:r>
            <a:endParaRPr lang="en-US">
              <a:cs typeface="Calibri"/>
            </a:endParaRPr>
          </a:p>
          <a:p>
            <a:pPr marL="1371600" lvl="2" indent="-457200"/>
            <a:r>
              <a:rPr lang="en-US" sz="2400">
                <a:ea typeface="+mn-lt"/>
                <a:cs typeface="+mn-lt"/>
              </a:rPr>
              <a:t>Intention of the Parties</a:t>
            </a:r>
          </a:p>
          <a:p>
            <a:pPr marL="1371600" lvl="2" indent="-457200"/>
            <a:r>
              <a:rPr lang="en-US" sz="2400">
                <a:ea typeface="+mn-lt"/>
                <a:cs typeface="+mn-lt"/>
              </a:rPr>
              <a:t>Control</a:t>
            </a:r>
            <a:endParaRPr lang="en-US" sz="2400">
              <a:cs typeface="Calibri"/>
            </a:endParaRPr>
          </a:p>
          <a:p>
            <a:pPr marL="1371600" lvl="2" indent="-457200"/>
            <a:r>
              <a:rPr lang="en-US" sz="2400">
                <a:cs typeface="Calibri"/>
              </a:rPr>
              <a:t>Ownership of Tools</a:t>
            </a:r>
          </a:p>
          <a:p>
            <a:pPr marL="1371600" lvl="2" indent="-457200"/>
            <a:r>
              <a:rPr lang="en-US" sz="2400">
                <a:cs typeface="Calibri"/>
              </a:rPr>
              <a:t>Chance of Profit/Risk of Loss</a:t>
            </a:r>
            <a:endParaRPr lang="en-US"/>
          </a:p>
          <a:p>
            <a:pPr marL="1371600" lvl="2" indent="-457200"/>
            <a:r>
              <a:rPr lang="en-US" sz="2400">
                <a:cs typeface="Calibri"/>
              </a:rPr>
              <a:t>Integral part of the Business/Dependency</a:t>
            </a:r>
            <a:endParaRPr lang="en-US">
              <a:cs typeface="Calibri"/>
            </a:endParaRPr>
          </a:p>
          <a:p>
            <a:pPr marL="914400" lvl="2" indent="0">
              <a:buNone/>
            </a:pPr>
            <a:endParaRPr lang="en-US" sz="2400">
              <a:cs typeface="Calibri"/>
            </a:endParaRPr>
          </a:p>
          <a:p>
            <a:pPr marL="228600" lvl="1" indent="0">
              <a:buNone/>
            </a:pPr>
            <a:endParaRPr lang="en-US" sz="2800">
              <a:cs typeface="Calibri" panose="020F0502020204030204"/>
            </a:endParaRPr>
          </a:p>
          <a:p>
            <a:pPr marL="914400" lvl="2" indent="0">
              <a:buNone/>
            </a:pPr>
            <a:endParaRPr lang="en-US">
              <a:cs typeface="Calibri" panose="020F0502020204030204"/>
            </a:endParaRPr>
          </a:p>
          <a:p>
            <a:pPr marL="914400" lvl="1" indent="-457200"/>
            <a:endParaRPr lang="en-US">
              <a:cs typeface="Calibri" panose="020F0502020204030204"/>
            </a:endParaRPr>
          </a:p>
          <a:p>
            <a:pPr marL="914400" lvl="1"/>
            <a:endParaRPr lang="en-US">
              <a:cs typeface="Calibri" panose="020F0502020204030204"/>
            </a:endParaRPr>
          </a:p>
          <a:p>
            <a:pPr marL="914400" lvl="1"/>
            <a:endParaRPr lang="en-US">
              <a:cs typeface="Calibri" panose="020F0502020204030204"/>
            </a:endParaRPr>
          </a:p>
          <a:p>
            <a:pPr lvl="1" indent="0">
              <a:buNone/>
            </a:pPr>
            <a:endParaRPr lang="en-US"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84"/>
            <a:ext cx="10515600" cy="1325563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Legal Tests: Employee vs. Independent Contractor</a:t>
            </a:r>
            <a:endParaRPr lang="en-US"/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C49B88F-582C-E645-ACB8-97CC0ED6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24928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A37E6F1-5E20-4AF4-8AA4-0C04D5981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cs typeface="Calibri" panose="020F0502020204030204"/>
              </a:rPr>
              <a:t>2. </a:t>
            </a:r>
            <a:r>
              <a:rPr lang="en-US" i="1">
                <a:cs typeface="Calibri" panose="020F0502020204030204"/>
              </a:rPr>
              <a:t>Employment Legislation:  </a:t>
            </a:r>
            <a:r>
              <a:rPr lang="en-US" u="sng">
                <a:cs typeface="Calibri" panose="020F0502020204030204"/>
              </a:rPr>
              <a:t>Is the worker in business for his/herself?</a:t>
            </a:r>
            <a:endParaRPr lang="en-US" i="1" u="sng">
              <a:cs typeface="Calibri" panose="020F0502020204030204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The level of control the entity has over the worker’s activities.</a:t>
            </a:r>
            <a:endParaRPr lang="en-US">
              <a:cs typeface="Calibri" panose="020F0502020204030204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Whether the worker provides his/her own equipment.</a:t>
            </a:r>
            <a:endParaRPr lang="en-US">
              <a:cs typeface="Calibri" panose="020F0502020204030204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Whether the worker hires his/her own helpers.</a:t>
            </a:r>
            <a:endParaRPr lang="en-US">
              <a:cs typeface="Calibri" panose="020F0502020204030204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The degree of financial risk taken on by the worker.</a:t>
            </a:r>
            <a:endParaRPr lang="en-US">
              <a:cs typeface="Calibri" panose="020F0502020204030204"/>
            </a:endParaRPr>
          </a:p>
          <a:p>
            <a:pPr marL="457200" indent="-457200"/>
            <a:r>
              <a:rPr lang="en-US">
                <a:ea typeface="+mn-lt"/>
                <a:cs typeface="+mn-lt"/>
              </a:rPr>
              <a:t>The degree of responsibility for investment and management held by the worker.</a:t>
            </a:r>
            <a:endParaRPr lang="en-US">
              <a:cs typeface="Calibri" panose="020F0502020204030204"/>
            </a:endParaRPr>
          </a:p>
          <a:p>
            <a:pPr>
              <a:buNone/>
            </a:pPr>
            <a:r>
              <a:rPr lang="en-US">
                <a:ea typeface="+mn-lt"/>
                <a:cs typeface="+mn-lt"/>
              </a:rPr>
              <a:t>• The worker’s opportunity to profit from own tasks.</a:t>
            </a:r>
            <a:endParaRPr lang="en-US"/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  <a:p>
            <a:pPr>
              <a:buNone/>
            </a:pP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914400" lvl="2" indent="0">
              <a:buNone/>
            </a:pPr>
            <a:endParaRPr lang="en-US">
              <a:cs typeface="Calibri" panose="020F0502020204030204"/>
            </a:endParaRPr>
          </a:p>
          <a:p>
            <a:pPr marL="914400" lvl="1" indent="-457200"/>
            <a:endParaRPr lang="en-US">
              <a:cs typeface="Calibri" panose="020F0502020204030204"/>
            </a:endParaRPr>
          </a:p>
          <a:p>
            <a:pPr marL="914400" lvl="1"/>
            <a:endParaRPr lang="en-US">
              <a:cs typeface="Calibri" panose="020F0502020204030204"/>
            </a:endParaRPr>
          </a:p>
          <a:p>
            <a:pPr marL="914400" lvl="1"/>
            <a:endParaRPr lang="en-US">
              <a:cs typeface="Calibri" panose="020F0502020204030204"/>
            </a:endParaRPr>
          </a:p>
          <a:p>
            <a:pPr lvl="1" indent="0">
              <a:buNone/>
            </a:pPr>
            <a:endParaRPr lang="en-US">
              <a:cs typeface="Calibri" panose="020F0502020204030204"/>
            </a:endParaRPr>
          </a:p>
          <a:p>
            <a:pPr marL="457200" lvl="1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580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Legal Tests: Employee vs. Independent Contractor</a:t>
            </a:r>
          </a:p>
          <a:p>
            <a:endParaRPr lang="en-US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EC49B88F-582C-E645-ACB8-97CC0ED62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37618"/>
            <a:ext cx="1907639" cy="1008920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892E52B-E2BA-43C5-92E2-495DF1190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5A7B-5AD7-4A56-930B-02D433BF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48806"/>
            <a:ext cx="10515600" cy="2505056"/>
          </a:xfrm>
        </p:spPr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Risks of Misclassification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35B56-443E-469D-A74B-407F884D6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3FA96FF-FE77-4CB4-9F9B-95E236AE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1" y="4586740"/>
            <a:ext cx="2242457" cy="1193647"/>
          </a:xfrm>
          <a:prstGeom prst="rect">
            <a:avLst/>
          </a:prstGeom>
        </p:spPr>
      </p:pic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86F228F-D94C-4E72-B566-61FA886F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610" y="4982896"/>
            <a:ext cx="2111826" cy="703942"/>
          </a:xfrm>
          <a:prstGeom prst="rect">
            <a:avLst/>
          </a:prstGeom>
        </p:spPr>
      </p:pic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C4064B7C-A2BC-4375-848A-DCA9A94D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3"/>
            <a:ext cx="12191999" cy="12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Risks of Misclassification: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75D0B-CEF5-C041-A79E-BAC7D01A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88" y="2384134"/>
            <a:ext cx="9803041" cy="3025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Fines </a:t>
            </a:r>
          </a:p>
          <a:p>
            <a:r>
              <a:rPr lang="en-US">
                <a:cs typeface="Calibri" panose="020F0502020204030204"/>
              </a:rPr>
              <a:t>Payment of source deductions</a:t>
            </a:r>
          </a:p>
          <a:p>
            <a:r>
              <a:rPr lang="en-US">
                <a:cs typeface="Calibri" panose="020F0502020204030204"/>
              </a:rPr>
              <a:t>Tax consequences for both parties</a:t>
            </a:r>
          </a:p>
          <a:p>
            <a:r>
              <a:rPr lang="en-US">
                <a:cs typeface="Calibri" panose="020F0502020204030204"/>
              </a:rPr>
              <a:t>Overtime, Vacation Pay</a:t>
            </a:r>
          </a:p>
          <a:p>
            <a:r>
              <a:rPr lang="en-US">
                <a:ea typeface="+mn-lt"/>
                <a:cs typeface="+mn-lt"/>
              </a:rPr>
              <a:t>Class Action Suits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80B0C114-74D1-A64F-BFDB-25DA65A2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8CE2491-FC43-4096-B3D2-098F76F66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1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Legitimate Industry Contracts?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75D0B-CEF5-C041-A79E-BAC7D01A0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988" y="2384134"/>
            <a:ext cx="9803041" cy="3025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Grant Based</a:t>
            </a:r>
            <a:endParaRPr lang="en-US">
              <a:ea typeface="+mn-lt"/>
              <a:cs typeface="+mn-lt"/>
            </a:endParaRPr>
          </a:p>
          <a:p>
            <a:r>
              <a:rPr lang="en-US">
                <a:cs typeface="Calibri" panose="020F0502020204030204"/>
              </a:rPr>
              <a:t>NFP – Fund-Raising Projects</a:t>
            </a:r>
          </a:p>
          <a:p>
            <a:r>
              <a:rPr lang="en-US">
                <a:cs typeface="Calibri" panose="020F0502020204030204"/>
              </a:rPr>
              <a:t>Advertising / Marketing Agency - 'Freelancer'</a:t>
            </a:r>
          </a:p>
          <a:p>
            <a:r>
              <a:rPr lang="en-US">
                <a:cs typeface="Calibri" panose="020F0502020204030204"/>
              </a:rPr>
              <a:t>IT</a:t>
            </a:r>
          </a:p>
          <a:p>
            <a:r>
              <a:rPr lang="en-US">
                <a:cs typeface="Calibri" panose="020F0502020204030204"/>
              </a:rPr>
              <a:t>CRA Proof?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80B0C114-74D1-A64F-BFDB-25DA65A2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8CE2491-FC43-4096-B3D2-098F76F66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7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F5A7B-5AD7-4A56-930B-02D433BF2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49565"/>
            <a:ext cx="10515600" cy="3923953"/>
          </a:xfrm>
        </p:spPr>
        <p:txBody>
          <a:bodyPr/>
          <a:lstStyle/>
          <a:p>
            <a:pPr algn="ctr"/>
            <a:r>
              <a:rPr lang="en-US" b="1">
                <a:cs typeface="Calibri Light" panose="020F0302020204030204"/>
              </a:rPr>
              <a:t>How to Hire an Independent Contractor</a:t>
            </a:r>
            <a:r>
              <a:rPr lang="en-US">
                <a:cs typeface="Calibri Light" panose="020F0302020204030204"/>
              </a:rPr>
              <a:t> </a:t>
            </a:r>
            <a:br>
              <a:rPr lang="en-US">
                <a:cs typeface="Calibri Light" panose="020F0302020204030204"/>
              </a:rPr>
            </a:br>
            <a:endParaRPr lang="en-US">
              <a:cs typeface="Calibri Light" panose="020F03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35B56-443E-469D-A74B-407F884D6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B3FA96FF-FE77-4CB4-9F9B-95E236AE8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1" y="4586740"/>
            <a:ext cx="2242457" cy="1193647"/>
          </a:xfrm>
          <a:prstGeom prst="rect">
            <a:avLst/>
          </a:prstGeom>
        </p:spPr>
      </p:pic>
      <p:pic>
        <p:nvPicPr>
          <p:cNvPr id="7" name="Picture 6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86F228F-D94C-4E72-B566-61FA886F0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610" y="4982896"/>
            <a:ext cx="2111826" cy="703942"/>
          </a:xfrm>
          <a:prstGeom prst="rect">
            <a:avLst/>
          </a:prstGeom>
        </p:spPr>
      </p:pic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5B671788-EE47-4FA6-9ACA-1847DD7D2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53"/>
            <a:ext cx="12191999" cy="126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9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20682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54255-D6CE-AF4D-AAB9-201F2423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Speakers</a:t>
            </a:r>
          </a:p>
        </p:txBody>
      </p:sp>
      <p:pic>
        <p:nvPicPr>
          <p:cNvPr id="11" name="Picture 10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8B382F9-CAC6-5842-ADF1-540FE3FD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85" y="5197021"/>
            <a:ext cx="2781300" cy="927100"/>
          </a:xfrm>
          <a:prstGeom prst="rect">
            <a:avLst/>
          </a:prstGeom>
        </p:spPr>
      </p:pic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03E0989E-10DD-CA48-A2AE-ADE7550BA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174" y="2520950"/>
            <a:ext cx="3648722" cy="194219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B56773F-9E74-2B48-A1EA-04EE0D09BF6C}"/>
              </a:ext>
            </a:extLst>
          </p:cNvPr>
          <p:cNvSpPr txBox="1">
            <a:spLocks/>
          </p:cNvSpPr>
          <p:nvPr/>
        </p:nvSpPr>
        <p:spPr>
          <a:xfrm>
            <a:off x="4746173" y="390299"/>
            <a:ext cx="25363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cs typeface="Calibri Light"/>
            </a:endParaRP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8708A954-2F01-45CE-BB14-B4C00A9B7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8" y="2352673"/>
            <a:ext cx="4759712" cy="444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8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a typeface="+mj-lt"/>
                <a:cs typeface="+mj-lt"/>
              </a:rPr>
              <a:t>How to Hire an Independent Contractor</a:t>
            </a:r>
            <a:endParaRPr lang="en-US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80B0C114-74D1-A64F-BFDB-25DA65A2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06797-FF83-004F-B212-2EF5EB12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14" y="2324866"/>
            <a:ext cx="10515600" cy="357620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• Services Agreement vs. Employment Agreement – key is more than just the title</a:t>
            </a:r>
            <a:endParaRPr lang="en-US"/>
          </a:p>
          <a:p>
            <a:pPr lvl="1"/>
            <a:r>
              <a:rPr lang="en-US">
                <a:cs typeface="Calibri"/>
              </a:rPr>
              <a:t>Hiring process</a:t>
            </a:r>
          </a:p>
          <a:p>
            <a:pPr lvl="1"/>
            <a:r>
              <a:rPr lang="en-US">
                <a:cs typeface="Calibri"/>
              </a:rPr>
              <a:t>Terms of the contract – liability, indemnity, exclusivity, service levels</a:t>
            </a:r>
          </a:p>
          <a:p>
            <a:pPr lvl="1"/>
            <a:r>
              <a:rPr lang="en-US">
                <a:cs typeface="Calibri"/>
              </a:rPr>
              <a:t>Onboarding</a:t>
            </a:r>
          </a:p>
          <a:p>
            <a:pPr lvl="1"/>
            <a:r>
              <a:rPr lang="en-US">
                <a:cs typeface="Calibri"/>
              </a:rPr>
              <a:t>Policies/Employee Handbook</a:t>
            </a:r>
          </a:p>
          <a:p>
            <a:pPr lvl="1"/>
            <a:r>
              <a:rPr lang="en-US">
                <a:cs typeface="Calibri"/>
              </a:rPr>
              <a:t>Managing Performance</a:t>
            </a:r>
          </a:p>
          <a:p>
            <a:pPr lvl="1"/>
            <a:r>
              <a:rPr lang="en-US">
                <a:cs typeface="Calibri"/>
              </a:rPr>
              <a:t>Workplace conduct on / offsite 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49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9376C48-5FE8-1848-B3A5-95F68F24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3429" cy="1325563"/>
          </a:xfrm>
        </p:spPr>
        <p:txBody>
          <a:bodyPr/>
          <a:lstStyle/>
          <a:p>
            <a:r>
              <a:rPr lang="en-US"/>
              <a:t>Case Study</a:t>
            </a:r>
          </a:p>
        </p:txBody>
      </p:sp>
      <p:pic>
        <p:nvPicPr>
          <p:cNvPr id="8" name="Picture 7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2D87EA5-B233-3349-8967-CA6D83C5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FA6EE4-3A64-D644-B4FB-8A912BB1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41537"/>
            <a:ext cx="98488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Organization X hired a 'contractor' for a three-month duration.  The discussion with the individual was that the contract could possibly turn into a permanent, full-time position.  The employer chose to use the Contract as more of an assessment period of performance.  During that time, the 'contractor' was provided a phone, laptop and business cards.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3855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D2F5B1D0-5A87-422B-9322-7E009DB3E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50"/>
            <a:ext cx="12191999" cy="1266598"/>
          </a:xfrm>
          <a:prstGeom prst="rect">
            <a:avLst/>
          </a:prstGeom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AC43A230-03D1-4FE5-AB82-5809DADDD8C6}"/>
              </a:ext>
            </a:extLst>
          </p:cNvPr>
          <p:cNvSpPr txBox="1">
            <a:spLocks/>
          </p:cNvSpPr>
          <p:nvPr/>
        </p:nvSpPr>
        <p:spPr>
          <a:xfrm>
            <a:off x="767860" y="1710"/>
            <a:ext cx="11103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Questions &amp; Answers</a:t>
            </a:r>
          </a:p>
        </p:txBody>
      </p:sp>
      <p:pic>
        <p:nvPicPr>
          <p:cNvPr id="2" name="Graphic 2" descr="Help">
            <a:extLst>
              <a:ext uri="{FF2B5EF4-FFF2-40B4-BE49-F238E27FC236}">
                <a16:creationId xmlns:a16="http://schemas.microsoft.com/office/drawing/2014/main" id="{772CA945-1292-47FE-9016-AD3647FAA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1101" y="2296065"/>
            <a:ext cx="3171645" cy="3171645"/>
          </a:xfrm>
          <a:prstGeom prst="rect">
            <a:avLst/>
          </a:prstGeom>
        </p:spPr>
      </p:pic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128057E-6449-467E-86A8-2A2D4C90A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544D90FA-CDEC-46D6-AA48-F58797819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60" y="5582737"/>
            <a:ext cx="2242457" cy="11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85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able&#10;&#10;Description automatically generated">
            <a:extLst>
              <a:ext uri="{FF2B5EF4-FFF2-40B4-BE49-F238E27FC236}">
                <a16:creationId xmlns:a16="http://schemas.microsoft.com/office/drawing/2014/main" id="{03E0989E-10DD-CA48-A2AE-ADE7550B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566" y="2278775"/>
            <a:ext cx="1995769" cy="1062963"/>
          </a:xfrm>
          <a:prstGeom prst="rect">
            <a:avLst/>
          </a:prstGeom>
        </p:spPr>
      </p:pic>
      <p:pic>
        <p:nvPicPr>
          <p:cNvPr id="5" name="Picture 6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1466B41-1FBE-4933-B948-2B15188B8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32" y="4670085"/>
            <a:ext cx="2286000" cy="765121"/>
          </a:xfrm>
          <a:prstGeom prst="rect">
            <a:avLst/>
          </a:prstGeom>
        </p:spPr>
      </p:pic>
      <p:pic>
        <p:nvPicPr>
          <p:cNvPr id="15" name="Picture 14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A0FBAC91-6819-4CB8-A95B-9535CE8B1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590"/>
            <a:ext cx="12191999" cy="1708545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DFC097F9-A077-4588-BDC7-61405CA0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03429" cy="1325563"/>
          </a:xfrm>
        </p:spPr>
        <p:txBody>
          <a:bodyPr/>
          <a:lstStyle/>
          <a:p>
            <a:r>
              <a:rPr lang="en-US"/>
              <a:t>Thank you to our Presenters today.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BC15FC-372A-4F25-83A7-8318562A775A}"/>
              </a:ext>
            </a:extLst>
          </p:cNvPr>
          <p:cNvSpPr txBox="1"/>
          <p:nvPr/>
        </p:nvSpPr>
        <p:spPr>
          <a:xfrm>
            <a:off x="7045570" y="3423139"/>
            <a:ext cx="3868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  <a:hlinkClick r:id="rId5"/>
              </a:rPr>
              <a:t>Christine.holmes@lawyersinhouse.com</a:t>
            </a:r>
            <a:endParaRPr lang="en-US">
              <a:cs typeface="Calibri"/>
            </a:endParaRPr>
          </a:p>
          <a:p>
            <a:pPr algn="ctr"/>
            <a:r>
              <a:rPr lang="en-US">
                <a:cs typeface="Calibri"/>
              </a:rPr>
              <a:t>Direct Line: 416.357.6887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48CCD8-1450-4060-BECC-34357C652B3A}"/>
              </a:ext>
            </a:extLst>
          </p:cNvPr>
          <p:cNvSpPr txBox="1"/>
          <p:nvPr/>
        </p:nvSpPr>
        <p:spPr>
          <a:xfrm>
            <a:off x="7139354" y="5439507"/>
            <a:ext cx="38686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  <a:hlinkClick r:id="rId6"/>
              </a:rPr>
              <a:t>Jparkes@sprigghr.com</a:t>
            </a:r>
            <a:r>
              <a:rPr lang="en-US">
                <a:cs typeface="Calibri"/>
              </a:rPr>
              <a:t> </a:t>
            </a:r>
            <a:endParaRPr lang="en-US"/>
          </a:p>
          <a:p>
            <a:pPr algn="ctr"/>
            <a:r>
              <a:rPr lang="en-US">
                <a:cs typeface="Calibri"/>
              </a:rPr>
              <a:t>Direct Line: 416.317.2164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98A707-6B69-45D4-9D68-8F2185766C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08" y="2315824"/>
            <a:ext cx="6265126" cy="40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BBBB5B3-064B-4866-959D-95AEDD00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29" y="2990487"/>
            <a:ext cx="3164541" cy="29747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A6D8-F03E-624F-A7FB-0C34810C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93" y="2052465"/>
            <a:ext cx="10009764" cy="907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If you're having trouble dialing in, select 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Problem dialing in?</a:t>
            </a:r>
            <a:r>
              <a:rPr lang="en-US">
                <a:ea typeface="+mn-lt"/>
                <a:cs typeface="+mn-lt"/>
              </a:rPr>
              <a:t> for an alternate line.</a:t>
            </a:r>
            <a:endParaRPr lang="en-US"/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1708545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BDF6A56-4990-444A-B6C2-3971DBF4F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24B67B2-6BEF-6A4F-99C7-EEC73F2C3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B787F4-3D0E-4690-BC8F-FB3424B8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Joining via Phone Call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ADDAB-E091-45D9-9C02-CD55A10BE16C}"/>
              </a:ext>
            </a:extLst>
          </p:cNvPr>
          <p:cNvCxnSpPr>
            <a:cxnSpLocks/>
          </p:cNvCxnSpPr>
          <p:nvPr/>
        </p:nvCxnSpPr>
        <p:spPr>
          <a:xfrm flipV="1">
            <a:off x="3702425" y="5356413"/>
            <a:ext cx="860611" cy="1792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76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A6D8-F03E-624F-A7FB-0C34810C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93" y="2052465"/>
            <a:ext cx="11111733" cy="90722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We will do our best to address your specific questions!  Please utilize the “Questions Log” below in your dashboard &amp;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b="1">
                <a:solidFill>
                  <a:schemeClr val="accent1"/>
                </a:solidFill>
                <a:ea typeface="+mn-lt"/>
                <a:cs typeface="+mn-lt"/>
              </a:rPr>
              <a:t>identify your #1 question / concern</a:t>
            </a:r>
            <a:r>
              <a:rPr lang="en-US">
                <a:solidFill>
                  <a:schemeClr val="accent1"/>
                </a:solidFill>
                <a:ea typeface="+mn-lt"/>
                <a:cs typeface="+mn-lt"/>
              </a:rPr>
              <a:t>...</a:t>
            </a:r>
            <a:endParaRPr lang="en-US">
              <a:solidFill>
                <a:schemeClr val="accent1"/>
              </a:solidFill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1708545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BDF6A56-4990-444A-B6C2-3971DBF4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24B67B2-6BEF-6A4F-99C7-EEC73F2C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B787F4-3D0E-4690-BC8F-FB3424B8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Your Questions Today</a:t>
            </a:r>
            <a:endParaRPr lang="en-US"/>
          </a:p>
        </p:txBody>
      </p:sp>
      <p:pic>
        <p:nvPicPr>
          <p:cNvPr id="14" name="Picture 6" descr="A close up of a device&#10;&#10;Description generated with high confidence">
            <a:extLst>
              <a:ext uri="{FF2B5EF4-FFF2-40B4-BE49-F238E27FC236}">
                <a16:creationId xmlns:a16="http://schemas.microsoft.com/office/drawing/2014/main" id="{9DBB45DA-6A56-4648-B8DC-3231446BA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026" y="3622246"/>
            <a:ext cx="819150" cy="1885950"/>
          </a:xfrm>
          <a:prstGeom prst="rect">
            <a:avLst/>
          </a:prstGeom>
        </p:spPr>
      </p:pic>
      <p:pic>
        <p:nvPicPr>
          <p:cNvPr id="17" name="Picture 1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5187BEF-0166-4D39-81CA-F17AA8D46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3733201"/>
            <a:ext cx="2743200" cy="1650705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A6AA4D-53D6-4E35-9A8D-057D78446977}"/>
              </a:ext>
            </a:extLst>
          </p:cNvPr>
          <p:cNvCxnSpPr/>
          <p:nvPr/>
        </p:nvCxnSpPr>
        <p:spPr>
          <a:xfrm flipH="1" flipV="1">
            <a:off x="1999130" y="4038601"/>
            <a:ext cx="699247" cy="89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5ADDAB-E091-45D9-9C02-CD55A10BE16C}"/>
              </a:ext>
            </a:extLst>
          </p:cNvPr>
          <p:cNvCxnSpPr>
            <a:cxnSpLocks/>
          </p:cNvCxnSpPr>
          <p:nvPr/>
        </p:nvCxnSpPr>
        <p:spPr>
          <a:xfrm flipH="1" flipV="1">
            <a:off x="6624918" y="4854389"/>
            <a:ext cx="699247" cy="896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3" name="Picture 2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FE39A4-F9E5-4F4A-A6DD-3BBAF120FC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5176" y="3339097"/>
            <a:ext cx="2743200" cy="303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A6D8-F03E-624F-A7FB-0C34810C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948" y="3553374"/>
            <a:ext cx="9020939" cy="9072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>
                <a:ea typeface="+mn-lt"/>
                <a:cs typeface="+mn-lt"/>
              </a:rPr>
              <a:t>A recording of today's broadcast will be provided to you in a follow up email tomorrow.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1708545"/>
          </a:xfrm>
          <a:prstGeom prst="rect">
            <a:avLst/>
          </a:prstGeom>
        </p:spPr>
      </p:pic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BDF6A56-4990-444A-B6C2-3971DBF4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24B67B2-6BEF-6A4F-99C7-EEC73F2C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8B787F4-3D0E-4690-BC8F-FB3424B8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Information Share / Follow 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A6D8-F03E-624F-A7FB-0C34810C7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2528002"/>
            <a:ext cx="10009764" cy="30856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Definition of Employee vs. Independent Contractor</a:t>
            </a:r>
          </a:p>
          <a:p>
            <a:r>
              <a:rPr lang="en-US"/>
              <a:t>Benefits of Hiring and Employee or Independent Contractor 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Legal Classification of Employees vs. Independent Contractors</a:t>
            </a:r>
          </a:p>
          <a:p>
            <a:r>
              <a:rPr lang="en-US">
                <a:cs typeface="Calibri"/>
              </a:rPr>
              <a:t>Risks of Getting the Classification Wrong</a:t>
            </a:r>
          </a:p>
          <a:p>
            <a:r>
              <a:rPr lang="en-US">
                <a:ea typeface="+mn-lt"/>
                <a:cs typeface="+mn-lt"/>
              </a:rPr>
              <a:t>Questions / Answers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6" name="Picture 5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DA47D431-3D02-DA44-945F-841782FE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1708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D54255-D6CE-AF4D-AAB9-201F2423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8" y="382983"/>
            <a:ext cx="2536370" cy="1325563"/>
          </a:xfrm>
        </p:spPr>
        <p:txBody>
          <a:bodyPr/>
          <a:lstStyle/>
          <a:p>
            <a:r>
              <a:rPr lang="en-US"/>
              <a:t>Overview</a:t>
            </a: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BDF6A56-4990-444A-B6C2-3971DBF4F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24B67B2-6BEF-6A4F-99C7-EEC73F2C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925931-4CDA-FE40-8DEA-5A02477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75" y="3181505"/>
            <a:ext cx="889142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chemeClr val="accent6"/>
                </a:solidFill>
              </a:rPr>
              <a:t>Definitions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b="1" i="1">
                <a:cs typeface="Calibri Light" panose="020F0302020204030204"/>
              </a:rPr>
              <a:t>What are the differences between an 'Employee' and an 'Independent Contractor?'</a:t>
            </a:r>
            <a:endParaRPr lang="en-US" i="1">
              <a:cs typeface="Calibri Light" panose="020F0302020204030204"/>
            </a:endParaRP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BCA8724-4B1F-0E4D-8B9D-92744F56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CB9AE19-4A94-4B35-B10A-478A203A1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4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898"/>
            <a:ext cx="10515600" cy="321988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Protected under the common law and employment legislation, ESA, which includes minimum wage, overtime, termination, holidays and notice</a:t>
            </a:r>
            <a:endParaRPr lang="en-US" sz="32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Covered by Workers’ Compensation legislation </a:t>
            </a:r>
          </a:p>
          <a:p>
            <a:pPr>
              <a:buFont typeface="Arial"/>
              <a:buChar char="•"/>
            </a:pPr>
            <a:r>
              <a:rPr lang="en-US" sz="3200">
                <a:ea typeface="+mn-lt"/>
                <a:cs typeface="+mn-lt"/>
              </a:rPr>
              <a:t>Typically have an exclusive working relationship with the employer</a:t>
            </a:r>
          </a:p>
          <a:p>
            <a:pPr>
              <a:buFont typeface="Arial"/>
              <a:buChar char="•"/>
            </a:pPr>
            <a:r>
              <a:rPr lang="en-US" sz="3200">
                <a:cs typeface="Calibri"/>
              </a:rPr>
              <a:t>Adhere to Code of Conduct and/or subject to Company Policies</a:t>
            </a: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925931-4CDA-FE40-8DEA-5A02477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r>
              <a:rPr lang="en-US"/>
              <a:t>Definitions – EMPLOYEE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BCA8724-4B1F-0E4D-8B9D-92744F56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9A2301D-82D3-4E4F-86AF-5653950A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D70C1-DF68-2643-8919-94CE9A824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89"/>
            <a:ext cx="10700327" cy="40165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Have Income Tax, Canada Pension Plan, and Employment Insurance payments automatically deducted from your pay cheque and remitted on your behalf (otherwise known Source Deductions – viewable on paystub)</a:t>
            </a:r>
            <a:endParaRPr lang="en-US" sz="3000">
              <a:cs typeface="Calibri"/>
            </a:endParaRP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 May have employer-paid benefits coverage (sometimes partial) such as health care, STD/LTD (sick leave), pension plan, professional development allowances</a:t>
            </a:r>
          </a:p>
          <a:p>
            <a:pPr>
              <a:buFont typeface="Arial"/>
              <a:buChar char="•"/>
            </a:pPr>
            <a:r>
              <a:rPr lang="en-US" sz="3000">
                <a:ea typeface="+mn-lt"/>
                <a:cs typeface="+mn-lt"/>
              </a:rPr>
              <a:t>Cannot claim tax benefits (e.g., deduct. for work-related expenses)</a:t>
            </a:r>
            <a:endParaRPr lang="en-US" sz="3000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3" descr="A picture containing flower, light&#10;&#10;Description automatically generated">
            <a:extLst>
              <a:ext uri="{FF2B5EF4-FFF2-40B4-BE49-F238E27FC236}">
                <a16:creationId xmlns:a16="http://schemas.microsoft.com/office/drawing/2014/main" id="{390ABD3B-6E60-2B42-B653-B0F6CEDB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7857"/>
            <a:ext cx="12191999" cy="170854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925931-4CDA-FE40-8DEA-5A024773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r>
              <a:rPr lang="en-US"/>
              <a:t>Definitions – EMPLOYEE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BCA8724-4B1F-0E4D-8B9D-92744F56C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9001"/>
            <a:ext cx="2242457" cy="1193647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9A2301D-82D3-4E4F-86AF-5653950A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088" y="6065157"/>
            <a:ext cx="2111826" cy="70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76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 to the Webinar!  We will begin momentarily…</vt:lpstr>
      <vt:lpstr>Today’s Speakers</vt:lpstr>
      <vt:lpstr>Joining via Phone Call</vt:lpstr>
      <vt:lpstr>Your Questions Today</vt:lpstr>
      <vt:lpstr>Information Share / Follow Up</vt:lpstr>
      <vt:lpstr>Overview</vt:lpstr>
      <vt:lpstr>Definitions What are the differences between an 'Employee' and an 'Independent Contractor?'</vt:lpstr>
      <vt:lpstr>Definitions – EMPLOYEE</vt:lpstr>
      <vt:lpstr>Definitions – EMPLOYEE</vt:lpstr>
      <vt:lpstr>Definitions – INDEPENDENT CONTRACTOR</vt:lpstr>
      <vt:lpstr>Definitions – INDEPENDENT CONTRACTOR</vt:lpstr>
      <vt:lpstr>Benefits for the Company</vt:lpstr>
      <vt:lpstr>Legal Classification</vt:lpstr>
      <vt:lpstr>Legal Tests: Employee vs. Independent Contractor</vt:lpstr>
      <vt:lpstr> Legal Tests: Employee vs. Independent Contractor  </vt:lpstr>
      <vt:lpstr>Risks of Misclassification</vt:lpstr>
      <vt:lpstr>Risks of Misclassification:</vt:lpstr>
      <vt:lpstr>Legitimate Industry Contracts?</vt:lpstr>
      <vt:lpstr>How to Hire an Independent Contractor  </vt:lpstr>
      <vt:lpstr>How to Hire an Independent Contractor</vt:lpstr>
      <vt:lpstr>Case Study</vt:lpstr>
      <vt:lpstr>PowerPoint Presentation</vt:lpstr>
      <vt:lpstr>Thank you to our Presenters today.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Webinar</dc:title>
  <dc:creator>Jilaine Parkes</dc:creator>
  <cp:revision>19</cp:revision>
  <dcterms:created xsi:type="dcterms:W3CDTF">2020-03-19T14:26:25Z</dcterms:created>
  <dcterms:modified xsi:type="dcterms:W3CDTF">2020-04-08T15:53:09Z</dcterms:modified>
</cp:coreProperties>
</file>